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62"/>
  </p:notesMasterIdLst>
  <p:sldIdLst>
    <p:sldId id="256" r:id="rId5"/>
    <p:sldId id="419" r:id="rId6"/>
    <p:sldId id="497" r:id="rId7"/>
    <p:sldId id="285" r:id="rId8"/>
    <p:sldId id="475" r:id="rId9"/>
    <p:sldId id="420" r:id="rId10"/>
    <p:sldId id="425" r:id="rId11"/>
    <p:sldId id="466" r:id="rId12"/>
    <p:sldId id="433" r:id="rId13"/>
    <p:sldId id="439" r:id="rId14"/>
    <p:sldId id="467" r:id="rId15"/>
    <p:sldId id="468" r:id="rId16"/>
    <p:sldId id="440" r:id="rId17"/>
    <p:sldId id="479" r:id="rId18"/>
    <p:sldId id="474" r:id="rId19"/>
    <p:sldId id="491" r:id="rId20"/>
    <p:sldId id="495" r:id="rId21"/>
    <p:sldId id="469" r:id="rId22"/>
    <p:sldId id="465" r:id="rId23"/>
    <p:sldId id="470" r:id="rId24"/>
    <p:sldId id="451" r:id="rId25"/>
    <p:sldId id="483" r:id="rId26"/>
    <p:sldId id="484" r:id="rId27"/>
    <p:sldId id="480" r:id="rId28"/>
    <p:sldId id="471" r:id="rId29"/>
    <p:sldId id="490" r:id="rId30"/>
    <p:sldId id="486" r:id="rId31"/>
    <p:sldId id="500" r:id="rId32"/>
    <p:sldId id="443" r:id="rId33"/>
    <p:sldId id="262" r:id="rId34"/>
    <p:sldId id="476" r:id="rId35"/>
    <p:sldId id="478" r:id="rId36"/>
    <p:sldId id="444" r:id="rId37"/>
    <p:sldId id="481" r:id="rId38"/>
    <p:sldId id="494" r:id="rId39"/>
    <p:sldId id="492" r:id="rId40"/>
    <p:sldId id="489" r:id="rId41"/>
    <p:sldId id="493" r:id="rId42"/>
    <p:sldId id="269" r:id="rId43"/>
    <p:sldId id="498" r:id="rId44"/>
    <p:sldId id="454" r:id="rId45"/>
    <p:sldId id="453" r:id="rId46"/>
    <p:sldId id="258" r:id="rId47"/>
    <p:sldId id="270" r:id="rId48"/>
    <p:sldId id="257" r:id="rId49"/>
    <p:sldId id="271" r:id="rId50"/>
    <p:sldId id="283" r:id="rId51"/>
    <p:sldId id="277" r:id="rId52"/>
    <p:sldId id="280" r:id="rId53"/>
    <p:sldId id="273" r:id="rId54"/>
    <p:sldId id="274" r:id="rId55"/>
    <p:sldId id="284" r:id="rId56"/>
    <p:sldId id="263" r:id="rId57"/>
    <p:sldId id="264" r:id="rId58"/>
    <p:sldId id="265" r:id="rId59"/>
    <p:sldId id="266" r:id="rId60"/>
    <p:sldId id="267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BC733A9-9B36-4D47-B220-7D29ACEAC26D}">
          <p14:sldIdLst>
            <p14:sldId id="256"/>
            <p14:sldId id="419"/>
            <p14:sldId id="497"/>
            <p14:sldId id="285"/>
            <p14:sldId id="475"/>
            <p14:sldId id="420"/>
            <p14:sldId id="425"/>
            <p14:sldId id="466"/>
            <p14:sldId id="433"/>
            <p14:sldId id="439"/>
            <p14:sldId id="467"/>
            <p14:sldId id="468"/>
            <p14:sldId id="440"/>
            <p14:sldId id="479"/>
            <p14:sldId id="474"/>
            <p14:sldId id="491"/>
            <p14:sldId id="495"/>
            <p14:sldId id="469"/>
            <p14:sldId id="465"/>
            <p14:sldId id="470"/>
            <p14:sldId id="451"/>
            <p14:sldId id="483"/>
            <p14:sldId id="484"/>
            <p14:sldId id="480"/>
            <p14:sldId id="471"/>
            <p14:sldId id="490"/>
            <p14:sldId id="486"/>
            <p14:sldId id="500"/>
            <p14:sldId id="443"/>
            <p14:sldId id="262"/>
            <p14:sldId id="476"/>
            <p14:sldId id="478"/>
            <p14:sldId id="444"/>
            <p14:sldId id="481"/>
            <p14:sldId id="494"/>
            <p14:sldId id="492"/>
            <p14:sldId id="489"/>
            <p14:sldId id="493"/>
            <p14:sldId id="269"/>
            <p14:sldId id="498"/>
            <p14:sldId id="454"/>
            <p14:sldId id="453"/>
          </p14:sldIdLst>
        </p14:section>
        <p14:section name="Backup Slides" id="{D2EA30EA-0BC0-4C37-A8F8-2B41D5EE3350}">
          <p14:sldIdLst/>
        </p14:section>
        <p14:section name="Style Guide" id="{F10F3CE5-E087-40FD-B0AE-505C952C1029}">
          <p14:sldIdLst>
            <p14:sldId id="258"/>
            <p14:sldId id="270"/>
            <p14:sldId id="257"/>
            <p14:sldId id="271"/>
            <p14:sldId id="283"/>
          </p14:sldIdLst>
        </p14:section>
        <p14:section name="Color" id="{A858D5E6-64D0-44B6-B164-CF3066AA9C92}">
          <p14:sldIdLst>
            <p14:sldId id="277"/>
            <p14:sldId id="280"/>
            <p14:sldId id="273"/>
            <p14:sldId id="274"/>
          </p14:sldIdLst>
        </p14:section>
        <p14:section name="Layout Tools" id="{99E384DF-C69A-47D7-8514-CCBFF33F9E01}">
          <p14:sldIdLst>
            <p14:sldId id="284"/>
            <p14:sldId id="263"/>
            <p14:sldId id="264"/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01B14A2-1110-9556-28EE-40063BCACBD0}" name="Austin Roberts" initials="AR" userId="S::akr20a@fsu.edu::7b1b4fc4-a06b-466c-a4f7-d9ef7a2eff2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624"/>
    <a:srgbClr val="FFFFFF"/>
    <a:srgbClr val="000000"/>
    <a:srgbClr val="782F40"/>
    <a:srgbClr val="682860"/>
    <a:srgbClr val="1B5633"/>
    <a:srgbClr val="CEB8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E44379-ED42-4D16-B061-38419B555EDD}" v="16" dt="2024-04-03T21:36:15.965"/>
    <p1510:client id="{1ACFC319-6A18-2335-DBF2-7EBE7B1FA065}" v="79" dt="2024-04-03T20:20:53.791"/>
    <p1510:client id="{206336F9-2D11-441B-9839-C2A5368AC5CC}" v="510" dt="2024-04-02T23:59:19.535"/>
    <p1510:client id="{244AFC85-9AED-B753-A389-92B1AEC0E631}" v="1053" dt="2024-04-03T15:16:29.334"/>
    <p1510:client id="{24EE1FCF-1A7A-4EFC-8601-9C7465E70FAA}" v="16" dt="2024-04-04T13:24:17.609"/>
    <p1510:client id="{2BC930D4-909A-4995-B497-D5DF11341CA5}" v="55" dt="2024-04-04T13:27:09.082"/>
    <p1510:client id="{4C3F5192-CAAC-70AB-021B-290D5B89E976}" v="792" dt="2024-04-03T19:58:03.010"/>
    <p1510:client id="{A81AE744-038B-4E39-A321-26E5968E8C5F}" v="3453" dt="2024-04-03T21:53:23.812"/>
    <p1510:client id="{B78429B4-E540-4A49-94A0-45FDD063F72E}" v="25" dt="2024-04-03T21:01:37.558"/>
    <p1510:client id="{BE476E0B-5116-480E-946F-E4BEC3396C94}" v="43" dt="2024-04-03T18:20:54.079"/>
    <p1510:client id="{C05B009D-47A9-C91D-2DB5-4845077ADB26}" v="486" dt="2024-04-02T23:30:03.376"/>
    <p1510:client id="{C2DC3168-D881-4061-8DC5-376383851969}" v="120" dt="2024-04-03T19:37:00.764"/>
    <p1510:client id="{DBF78857-0F33-4EA0-9597-97A4B06C23C5}" v="995" dt="2024-04-02T22:25:16.558"/>
    <p1510:client id="{E12AA730-5882-4B3B-94C3-74914AE0CA2D}" v="404" dt="2024-04-03T17:34:32.505"/>
    <p1510:client id="{E234CB04-5E24-4D5E-A613-6324FA474363}" v="32" dt="2024-04-04T06:02:46.085"/>
    <p1510:client id="{F171F101-2339-4E6F-8C03-7E60BE213516}" v="23" dt="2024-04-04T02:25:47.324"/>
    <p1510:client id="{F22EE9A4-26D8-4242-AF57-0D9F4946D10B}" v="162" dt="2024-04-03T17:37:00.706"/>
    <p1510:client id="{F85B054B-0256-4825-BCB0-87CABFD79F96}" v="295" dt="2024-04-03T00:21:27.33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presProps" Target="presProps.xml"/><Relationship Id="rId68" Type="http://schemas.microsoft.com/office/2018/10/relationships/authors" Target="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tableStyles" Target="tableStyle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BD1768-8777-0D4D-8307-70FFA4DE0B86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CCC1AB-48B7-0748-A812-2B7A531C5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0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CCC1AB-48B7-0748-A812-2B7A531C56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3989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Photo of the breadboard with sensors on it here. Explain the connections without going into detail about software or each sensor’s specs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CCC1AB-48B7-0748-A812-2B7A531C56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78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0" i="0">
                <a:effectLst/>
                <a:latin typeface="Calibri" panose="020F0502020204030204" pitchFamily="34" charset="0"/>
              </a:rPr>
              <a:t>Include where we will order the PCB from, or if it will be made by Hooker 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0" i="0">
                <a:effectLst/>
                <a:latin typeface="Calibri" panose="020F0502020204030204" pitchFamily="34" charset="0"/>
              </a:rPr>
              <a:t>Mention how many layers the PCB will have, also pricing if available, and justify these. 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0" i="0">
                <a:effectLst/>
                <a:latin typeface="Calibri" panose="020F0502020204030204" pitchFamily="34" charset="0"/>
              </a:rPr>
              <a:t>Consider how to assemble the PCB, especially how to connect middle layers to the pin (not needed for the presentation, but important to think about). 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CCC1AB-48B7-0748-A812-2B7A531C561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4015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CCC1AB-48B7-0748-A812-2B7A531C561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6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CCC1AB-48B7-0748-A812-2B7A531C5611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9601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Use at least 20-point font in Room A105, B134, and B136</a:t>
            </a:r>
          </a:p>
          <a:p>
            <a:r>
              <a:rPr lang="en-US"/>
              <a:t>Use at least 25-point font in Room B135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1CCC1AB-48B7-0748-A812-2B7A531C56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71632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Avoid 75% Black in B135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1CCC1AB-48B7-0748-A812-2B7A531C56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86138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Remove American orange add hyperlink grey</a:t>
            </a:r>
          </a:p>
          <a:p>
            <a:r>
              <a:rPr lang="en-US"/>
              <a:t>Make corn the last for b135</a:t>
            </a:r>
          </a:p>
          <a:p>
            <a:r>
              <a:rPr lang="en-US"/>
              <a:t>All work in 134 imperial move later</a:t>
            </a:r>
          </a:p>
          <a:p>
            <a:r>
              <a:rPr lang="en-US"/>
              <a:t>Tardis doesn’t work in b136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1CCC1AB-48B7-0748-A812-2B7A531C56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56443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These are the variants that work well with Fang Orange. The bolded items show well on the projectors.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CCC1AB-48B7-0748-A812-2B7A531C5611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036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outdoor&#10;&#10;Description automatically generated">
            <a:extLst>
              <a:ext uri="{FF2B5EF4-FFF2-40B4-BE49-F238E27FC236}">
                <a16:creationId xmlns:a16="http://schemas.microsoft.com/office/drawing/2014/main" id="{5D06152D-75ED-8E6F-1F8D-6737F072570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BC45BE-4900-8333-2CDD-A11C9D53F2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2258568"/>
            <a:ext cx="9144000" cy="768096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F3FCBA-64CC-6055-4700-D1135C4FC3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3017520"/>
            <a:ext cx="9144000" cy="76809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400" b="1" kern="1200" dirty="0">
                <a:solidFill>
                  <a:schemeClr val="tx2"/>
                </a:solidFill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93FA1C4-FD37-34E0-67A9-FEF500E7E42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4105656"/>
            <a:ext cx="9144000" cy="484632"/>
          </a:xfrm>
        </p:spPr>
        <p:txBody>
          <a:bodyPr anchor="ctr">
            <a:normAutofit/>
          </a:bodyPr>
          <a:lstStyle>
            <a:lvl1pPr marL="0" indent="0">
              <a:buNone/>
              <a:defRPr lang="en-US" sz="2400" kern="1200" dirty="0" smtClean="0">
                <a:solidFill>
                  <a:srgbClr val="FFFFFF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Date, Presenter, etc.</a:t>
            </a:r>
          </a:p>
        </p:txBody>
      </p:sp>
    </p:spTree>
    <p:extLst>
      <p:ext uri="{BB962C8B-B14F-4D97-AF65-F5344CB8AC3E}">
        <p14:creationId xmlns:p14="http://schemas.microsoft.com/office/powerpoint/2010/main" val="3010818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0013D-E11D-7D85-2803-940D40ABA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E6B227-77F6-F903-0433-52B497AC3E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B51C20-94ED-C52B-BF18-06E11E3AE4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30233" y="6344577"/>
            <a:ext cx="1831967" cy="274320"/>
          </a:xfrm>
          <a:prstGeom prst="rect">
            <a:avLst/>
          </a:prstGeom>
        </p:spPr>
        <p:txBody>
          <a:bodyPr/>
          <a:lstStyle/>
          <a:p>
            <a:fld id="{F6E8E08A-983D-44BD-BC77-5996E1FF84E3}" type="datetime1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86604-7EC2-424F-7C3E-B15C4C914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17F3E-E38F-5697-08AC-235D42856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761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975DA2-3130-79FA-8AA3-AB7D711B5C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9D9BD8-6388-290A-CAA1-5902B1FDD6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EE0C36-4F2A-8C8D-B2E2-7DF93EAAD6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30233" y="6344577"/>
            <a:ext cx="1831967" cy="274320"/>
          </a:xfrm>
          <a:prstGeom prst="rect">
            <a:avLst/>
          </a:prstGeom>
        </p:spPr>
        <p:txBody>
          <a:bodyPr/>
          <a:lstStyle/>
          <a:p>
            <a:fld id="{B1F65DCD-D3B6-45A9-BAD9-0920F2B89E9B}" type="datetime1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837C9-56F0-7646-B3AD-016D8BA58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FFF56-17AE-C3B9-4F61-EAB405AD5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134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2DAE8-907E-A5A5-087D-31AE07749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6BDD2E-A1D4-5569-E9E6-1A70D8CD55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30233" y="6344577"/>
            <a:ext cx="1831967" cy="274320"/>
          </a:xfrm>
          <a:prstGeom prst="rect">
            <a:avLst/>
          </a:prstGeom>
        </p:spPr>
        <p:txBody>
          <a:bodyPr/>
          <a:lstStyle/>
          <a:p>
            <a:fld id="{2DF1873C-DBF7-4267-8E45-623E1526FD71}" type="datetime1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60C59-A422-191D-3E2C-488254E01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4C6501-7546-D313-8887-4EE3E9945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FB70BDD-1524-3B93-7378-2C6BB7043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056340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D696F-0C7F-0B3E-DB59-5B4E1592A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91440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318D8-C4F5-5C4F-5269-73F9EE5F2D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91440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95D8B8-AACF-0881-CBBA-819314DBCE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30233" y="6344577"/>
            <a:ext cx="1831967" cy="274320"/>
          </a:xfrm>
          <a:prstGeom prst="rect">
            <a:avLst/>
          </a:prstGeom>
        </p:spPr>
        <p:txBody>
          <a:bodyPr/>
          <a:lstStyle/>
          <a:p>
            <a:fld id="{5F23EF83-B79C-4740-BB26-B613C0063844}" type="datetime1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61B15-8BBD-C67E-35C3-C8BB99FE8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76B55-13F3-0D7F-F043-156EC1431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9670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D9037-ADAB-8085-352B-DE66C3EA05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54518B-56FB-8FD2-DA9E-5CE9126A83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3A4728-E11D-C599-779B-8695FED216C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30233" y="6344577"/>
            <a:ext cx="1831967" cy="274320"/>
          </a:xfrm>
          <a:prstGeom prst="rect">
            <a:avLst/>
          </a:prstGeom>
        </p:spPr>
        <p:txBody>
          <a:bodyPr/>
          <a:lstStyle/>
          <a:p>
            <a:fld id="{C43C6DE3-6513-4E4E-8BB2-D659B8561C1D}" type="datetime1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3585BE-C022-C9DC-49C5-FFBFB6A34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749ED9-CDC5-E36A-55F4-5D15C6F8D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69D1EE4-2F42-D665-568F-C40F6D2B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185093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6FC93A-3F03-E106-E668-634D6E315E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3816" y="1417476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948635-A747-9049-D322-D000DBF66B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3816" y="2241389"/>
            <a:ext cx="5157787" cy="39308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2E98FB-2462-90EB-83FC-1124D8E175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17476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2F2581-9EE0-E644-3F64-9852F78A2D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41389"/>
            <a:ext cx="5183188" cy="39308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FD4A3B-496F-C30F-E4B0-A638A43CA5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30233" y="6344577"/>
            <a:ext cx="1831967" cy="274320"/>
          </a:xfrm>
          <a:prstGeom prst="rect">
            <a:avLst/>
          </a:prstGeom>
        </p:spPr>
        <p:txBody>
          <a:bodyPr/>
          <a:lstStyle/>
          <a:p>
            <a:fld id="{5082C575-8DA6-4844-AF76-D9ECCAC32A65}" type="datetime1">
              <a:rPr lang="en-US" smtClean="0"/>
              <a:t>4/4/2024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66BDAE-1B75-89ED-F79F-65842E641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3A787F-4EAB-22FE-C225-BD3656BE4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76E0FE1D-91C0-49F2-1974-CF5B393F5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440981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25696-DFC9-B44E-9BB3-489CAC824E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30233" y="6344577"/>
            <a:ext cx="1831967" cy="274320"/>
          </a:xfrm>
          <a:prstGeom prst="rect">
            <a:avLst/>
          </a:prstGeom>
        </p:spPr>
        <p:txBody>
          <a:bodyPr/>
          <a:lstStyle/>
          <a:p>
            <a:fld id="{4267FB94-F6D9-4F95-AAAB-CA5DC4928993}" type="datetime1">
              <a:rPr lang="en-US" smtClean="0"/>
              <a:t>4/4/2024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F14A23-BE5B-1B80-A421-7373F8688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CC4EDC-5151-C156-221F-32DFA5D50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EFD19E6-ABE8-7539-6B80-9F4CFC387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0264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510644-3B8A-CF5C-DF60-733B80B02D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30233" y="6344577"/>
            <a:ext cx="1831967" cy="274320"/>
          </a:xfrm>
          <a:prstGeom prst="rect">
            <a:avLst/>
          </a:prstGeom>
        </p:spPr>
        <p:txBody>
          <a:bodyPr/>
          <a:lstStyle/>
          <a:p>
            <a:fld id="{929B2B25-4C46-450F-9A77-2133EFC18ABC}" type="datetime1">
              <a:rPr lang="en-US" smtClean="0"/>
              <a:t>4/4/2024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7A913D-4A29-B0E5-637A-2E70970DD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3D91DF-63D5-B388-6E46-E6DBF29DE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605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18F9B-09F0-D890-6440-D6A1BA4E4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F8B97-3449-3918-FE7C-C5F080C102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78F1CE-D1F1-1AED-EDF7-5DBE750414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7C93DA-8445-5A3D-AEFF-443DAC2A0E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30233" y="6344577"/>
            <a:ext cx="1831967" cy="274320"/>
          </a:xfrm>
          <a:prstGeom prst="rect">
            <a:avLst/>
          </a:prstGeom>
        </p:spPr>
        <p:txBody>
          <a:bodyPr/>
          <a:lstStyle/>
          <a:p>
            <a:fld id="{3CB0B9FD-E4D6-4BE0-A075-053BAEEC076A}" type="datetime1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346A62-8878-AB07-2085-D1065ABC0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DF296D-C488-453A-B738-559DBA8A8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245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E27EA-15CC-879B-24E2-2AADB42C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3479FA-4720-492B-2D2F-A518B86823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FD77AA-38E0-35F1-037B-763BE9843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A7D86D-496C-FB88-B581-447CC049B4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30233" y="6344577"/>
            <a:ext cx="1831967" cy="274320"/>
          </a:xfrm>
          <a:prstGeom prst="rect">
            <a:avLst/>
          </a:prstGeom>
        </p:spPr>
        <p:txBody>
          <a:bodyPr/>
          <a:lstStyle/>
          <a:p>
            <a:fld id="{414FB5AC-1AAB-0D4C-B9D7-5C80179C703F}" type="datetime1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BB39D-96BE-9AC1-DB93-271D05DE5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D6CAE4-B16D-CFF2-1B3D-58CA3BCF7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119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DAB0779A-CEC7-2161-9D11-B45670CB3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8313"/>
            <a:ext cx="12192000" cy="6858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EE85D-EC44-504C-6885-A76E01FCED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9434" y="6329171"/>
            <a:ext cx="73152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72E20F18-833A-4542-A439-FC39BC21002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011A06-FF37-2301-31DE-52D7C2BB16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382789" y="6347763"/>
            <a:ext cx="2553393" cy="2589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C71ECC-3E61-F221-E88B-808C98902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6EB065-0FAC-F95D-7958-1A002F1034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9144000" cy="43465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F60D21E-7A20-9534-DB90-CA6202DE7A62}"/>
              </a:ext>
            </a:extLst>
          </p:cNvPr>
          <p:cNvGrpSpPr/>
          <p:nvPr userDrawn="1"/>
        </p:nvGrpSpPr>
        <p:grpSpPr>
          <a:xfrm>
            <a:off x="-603148" y="162211"/>
            <a:ext cx="457200" cy="4710666"/>
            <a:chOff x="-603148" y="100584"/>
            <a:chExt cx="457200" cy="471066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2373955-5493-4143-4B5D-904FD01212CC}"/>
                </a:ext>
              </a:extLst>
            </p:cNvPr>
            <p:cNvSpPr/>
            <p:nvPr userDrawn="1"/>
          </p:nvSpPr>
          <p:spPr>
            <a:xfrm>
              <a:off x="-603148" y="100584"/>
              <a:ext cx="457200" cy="457200"/>
            </a:xfrm>
            <a:prstGeom prst="rect">
              <a:avLst/>
            </a:prstGeom>
            <a:solidFill>
              <a:srgbClr val="782F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CA4E536-A947-BA45-FD2C-F054DD9456AD}"/>
                </a:ext>
              </a:extLst>
            </p:cNvPr>
            <p:cNvSpPr/>
            <p:nvPr userDrawn="1"/>
          </p:nvSpPr>
          <p:spPr>
            <a:xfrm>
              <a:off x="-603148" y="708222"/>
              <a:ext cx="457200" cy="457200"/>
            </a:xfrm>
            <a:prstGeom prst="rect">
              <a:avLst/>
            </a:prstGeom>
            <a:solidFill>
              <a:srgbClr val="EE76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5CC131C-B890-6796-CD99-C4F000D3CB85}"/>
                </a:ext>
              </a:extLst>
            </p:cNvPr>
            <p:cNvSpPr/>
            <p:nvPr userDrawn="1"/>
          </p:nvSpPr>
          <p:spPr>
            <a:xfrm>
              <a:off x="-603148" y="4354050"/>
              <a:ext cx="457200" cy="457200"/>
            </a:xfrm>
            <a:prstGeom prst="rect">
              <a:avLst/>
            </a:prstGeom>
            <a:solidFill>
              <a:srgbClr val="40E0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782F4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2032013-6852-98B4-202B-55ACEAA506D4}"/>
                </a:ext>
              </a:extLst>
            </p:cNvPr>
            <p:cNvSpPr/>
            <p:nvPr userDrawn="1"/>
          </p:nvSpPr>
          <p:spPr>
            <a:xfrm>
              <a:off x="-603148" y="2531136"/>
              <a:ext cx="457200" cy="457200"/>
            </a:xfrm>
            <a:prstGeom prst="rect">
              <a:avLst/>
            </a:prstGeom>
            <a:solidFill>
              <a:srgbClr val="4892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782F4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D53E8BB-3A73-960F-7948-C37C3AA5F0E9}"/>
                </a:ext>
              </a:extLst>
            </p:cNvPr>
            <p:cNvSpPr/>
            <p:nvPr userDrawn="1"/>
          </p:nvSpPr>
          <p:spPr>
            <a:xfrm>
              <a:off x="-603148" y="3746412"/>
              <a:ext cx="457200" cy="457200"/>
            </a:xfrm>
            <a:prstGeom prst="rect">
              <a:avLst/>
            </a:prstGeom>
            <a:solidFill>
              <a:srgbClr val="6828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782F4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3C449F2-8961-4921-BC84-E0B41A91ABD1}"/>
                </a:ext>
              </a:extLst>
            </p:cNvPr>
            <p:cNvSpPr/>
            <p:nvPr userDrawn="1"/>
          </p:nvSpPr>
          <p:spPr>
            <a:xfrm>
              <a:off x="-603148" y="1315860"/>
              <a:ext cx="457200" cy="457200"/>
            </a:xfrm>
            <a:prstGeom prst="rect">
              <a:avLst/>
            </a:prstGeom>
            <a:solidFill>
              <a:srgbClr val="003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782F4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8CF8901-E27B-5739-2FB0-5ED98740DF0C}"/>
                </a:ext>
              </a:extLst>
            </p:cNvPr>
            <p:cNvSpPr/>
            <p:nvPr userDrawn="1"/>
          </p:nvSpPr>
          <p:spPr>
            <a:xfrm>
              <a:off x="-603148" y="1923498"/>
              <a:ext cx="457200" cy="457200"/>
            </a:xfrm>
            <a:prstGeom prst="rect">
              <a:avLst/>
            </a:prstGeom>
            <a:solidFill>
              <a:srgbClr val="CE00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782F4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BC41AD7-C163-97F5-AE25-3973EA0B89A3}"/>
                </a:ext>
              </a:extLst>
            </p:cNvPr>
            <p:cNvSpPr/>
            <p:nvPr userDrawn="1"/>
          </p:nvSpPr>
          <p:spPr>
            <a:xfrm>
              <a:off x="-603148" y="3138774"/>
              <a:ext cx="457200" cy="457200"/>
            </a:xfrm>
            <a:prstGeom prst="rect">
              <a:avLst/>
            </a:prstGeom>
            <a:solidFill>
              <a:srgbClr val="FBEC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782F4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0" name="Picture 9" descr="A group of circular logos&#10;&#10;Description automatically generated">
            <a:extLst>
              <a:ext uri="{FF2B5EF4-FFF2-40B4-BE49-F238E27FC236}">
                <a16:creationId xmlns:a16="http://schemas.microsoft.com/office/drawing/2014/main" id="{965EAAE5-7C91-8106-D0EB-9F4D6D890FAA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38200" y="6222711"/>
            <a:ext cx="3499111" cy="509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740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  <p:sldLayoutId id="2147483654" r:id="rId6"/>
    <p:sldLayoutId id="2147483655" r:id="rId7"/>
    <p:sldLayoutId id="2147483656" r:id="rId8"/>
    <p:sldLayoutId id="2147483661" r:id="rId9"/>
    <p:sldLayoutId id="2147483658" r:id="rId10"/>
    <p:sldLayoutId id="2147483659" r:id="rId11"/>
  </p:sldLayoutIdLst>
  <p:hf hdr="0" dt="0"/>
  <p:txStyles>
    <p:title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US" sz="4000" b="1" kern="1200" dirty="0">
          <a:solidFill>
            <a:schemeClr val="tx2"/>
          </a:solidFill>
          <a:latin typeface="+mj-lt"/>
          <a:ea typeface="+mn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288" userDrawn="1">
          <p15:clr>
            <a:srgbClr val="547EBF"/>
          </p15:clr>
        </p15:guide>
        <p15:guide id="4" pos="7392" userDrawn="1">
          <p15:clr>
            <a:srgbClr val="547EBF"/>
          </p15:clr>
        </p15:guide>
        <p15:guide id="5" orient="horz" pos="288" userDrawn="1">
          <p15:clr>
            <a:srgbClr val="547EBF"/>
          </p15:clr>
        </p15:guide>
        <p15:guide id="6" orient="horz" pos="3888" userDrawn="1">
          <p15:clr>
            <a:srgbClr val="547EBF"/>
          </p15:clr>
        </p15:guide>
        <p15:guide id="8" orient="horz" pos="2520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.png"/><Relationship Id="rId4" Type="http://schemas.openxmlformats.org/officeDocument/2006/relationships/image" Target="../media/image24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pace.stackexchange.com/questions/2585/could-a-harpoon-like-gun-be-used-by-an-astronaut-to-stop-drifting-away-from-a-sh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790E275-35BA-DEDB-5AA0-E3ED05143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4331" y="2745401"/>
            <a:ext cx="9144000" cy="768096"/>
          </a:xfrm>
        </p:spPr>
        <p:txBody>
          <a:bodyPr/>
          <a:lstStyle/>
          <a:p>
            <a:r>
              <a:rPr lang="en-US" sz="3200">
                <a:solidFill>
                  <a:srgbClr val="FFFFFF"/>
                </a:solidFill>
                <a:latin typeface="Arial"/>
                <a:cs typeface="Arial"/>
              </a:rPr>
              <a:t>Biomedical Monitoring for Astronauts</a:t>
            </a:r>
            <a:endParaRPr lang="en-US" sz="900" b="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83DA0E5-0D98-83CA-305E-E08A54C609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>
                <a:latin typeface="Arial"/>
                <a:cs typeface="Arial"/>
              </a:rPr>
              <a:t>Team 310                         4/4/2024</a:t>
            </a:r>
            <a:endParaRPr lang="en-US"/>
          </a:p>
        </p:txBody>
      </p:sp>
      <p:pic>
        <p:nvPicPr>
          <p:cNvPr id="2" name="Picture 1" descr="Pepe the Frog Meme Listed as a Hate Symbol - The New York Times">
            <a:extLst>
              <a:ext uri="{FF2B5EF4-FFF2-40B4-BE49-F238E27FC236}">
                <a16:creationId xmlns:a16="http://schemas.microsoft.com/office/drawing/2014/main" id="{C07857CF-1FC1-11DE-4E67-E9A837EEB0D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000"/>
          </a:blip>
          <a:stretch>
            <a:fillRect/>
          </a:stretch>
        </p:blipFill>
        <p:spPr>
          <a:xfrm>
            <a:off x="10753725" y="5133975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863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9D02D0-2A3C-3622-4238-A0A177448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Evan Cloutier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024E6B-9FE3-C876-2E47-A42E16040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10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197172A-9AB6-CE82-7AD0-FDF912AAE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Design Block Diagram</a:t>
            </a:r>
          </a:p>
        </p:txBody>
      </p:sp>
      <p:pic>
        <p:nvPicPr>
          <p:cNvPr id="9" name="Picture 8" descr="A diagram of a circuit board&#10;&#10;Description automatically generated">
            <a:extLst>
              <a:ext uri="{FF2B5EF4-FFF2-40B4-BE49-F238E27FC236}">
                <a16:creationId xmlns:a16="http://schemas.microsoft.com/office/drawing/2014/main" id="{1FC795CA-8A9A-C9D6-11B6-B337DDF56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607" y="1646980"/>
            <a:ext cx="8029575" cy="4471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12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093F1-1D1F-1A06-37FC-912858D4E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Design Implementation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D9F885-76CE-18F2-7C8D-920893543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3A96B9-CCA5-F3FB-B197-A85B6BBEA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025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2EDBB0F-A3C8-D18D-497B-FBDAF90D83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>
                <a:ea typeface="Calibri"/>
                <a:cs typeface="Calibri"/>
              </a:rPr>
              <a:t>BMP280 – Pressure (Pa)</a:t>
            </a:r>
          </a:p>
          <a:p>
            <a:r>
              <a:rPr lang="en-US" err="1">
                <a:ea typeface="Calibri"/>
                <a:cs typeface="Calibri"/>
              </a:rPr>
              <a:t>Telaire</a:t>
            </a:r>
            <a:r>
              <a:rPr lang="en-US">
                <a:ea typeface="Calibri"/>
                <a:cs typeface="Calibri"/>
              </a:rPr>
              <a:t> T6793 – CO2 Concentration (ppm)</a:t>
            </a:r>
          </a:p>
          <a:p>
            <a:r>
              <a:rPr lang="en-US">
                <a:ea typeface="Calibri"/>
                <a:cs typeface="Calibri"/>
              </a:rPr>
              <a:t>MAX30205 – Body Temperature</a:t>
            </a:r>
          </a:p>
          <a:p>
            <a:r>
              <a:rPr lang="en-US">
                <a:ea typeface="Calibri"/>
                <a:cs typeface="Calibri"/>
              </a:rPr>
              <a:t>ECG_GSR Click – GSR Sensor PCB</a:t>
            </a:r>
          </a:p>
          <a:p>
            <a:r>
              <a:rPr lang="en-US">
                <a:ea typeface="Calibri"/>
                <a:cs typeface="Calibri"/>
              </a:rPr>
              <a:t>SHT85 – Ambient Temperature and Humidity</a:t>
            </a:r>
          </a:p>
          <a:p>
            <a:r>
              <a:rPr lang="en-US">
                <a:ea typeface="Calibri"/>
                <a:cs typeface="Calibri"/>
              </a:rPr>
              <a:t>MAX-REFDES117 – Heart Rate and Pulse Oximetry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D577DE-0F74-22B2-6716-23BC8BD37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Austin Roberts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53E039-7287-8A89-F27D-3A3585B0C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12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181BA13-9A48-2997-ACAD-9B3DE2494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Sensor System - Overview</a:t>
            </a:r>
          </a:p>
        </p:txBody>
      </p:sp>
    </p:spTree>
    <p:extLst>
      <p:ext uri="{BB962C8B-B14F-4D97-AF65-F5344CB8AC3E}">
        <p14:creationId xmlns:p14="http://schemas.microsoft.com/office/powerpoint/2010/main" val="21356632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1BA493-BA55-D1A8-CCCD-DEEA5F170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Austin Roberts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FB9D29-359F-ABA9-9DBD-DEBFEB21C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13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1C04F5C-A35C-1CA5-E5BB-F3EED5B20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Sensor System</a:t>
            </a:r>
          </a:p>
        </p:txBody>
      </p:sp>
      <p:pic>
        <p:nvPicPr>
          <p:cNvPr id="6" name="Picture 5" descr="A circuit board with wires and wires&#10;&#10;Description automatically generated">
            <a:extLst>
              <a:ext uri="{FF2B5EF4-FFF2-40B4-BE49-F238E27FC236}">
                <a16:creationId xmlns:a16="http://schemas.microsoft.com/office/drawing/2014/main" id="{4CFFD554-88EB-AB64-695A-5A8CE7A40A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38"/>
          <a:stretch/>
        </p:blipFill>
        <p:spPr>
          <a:xfrm>
            <a:off x="813815" y="1417476"/>
            <a:ext cx="7698813" cy="4724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537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225C038-63EE-D3BB-F5A1-B4AED524B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623852" cy="4346575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>
                <a:cs typeface="Calibri"/>
              </a:rPr>
              <a:t>Amongst other communication protocols, I</a:t>
            </a:r>
            <a:r>
              <a:rPr lang="en-US" baseline="30000">
                <a:cs typeface="Calibri"/>
              </a:rPr>
              <a:t>2</a:t>
            </a:r>
            <a:r>
              <a:rPr lang="en-US">
                <a:cs typeface="Calibri"/>
              </a:rPr>
              <a:t>C and SPI interfaces protocols are used in the design.</a:t>
            </a:r>
            <a:endParaRPr lang="en-US"/>
          </a:p>
          <a:p>
            <a:pPr lvl="1"/>
            <a:r>
              <a:rPr lang="en-US">
                <a:ea typeface="Calibri"/>
                <a:cs typeface="Calibri"/>
              </a:rPr>
              <a:t>I</a:t>
            </a:r>
            <a:r>
              <a:rPr lang="en-US" baseline="30000">
                <a:ea typeface="Calibri"/>
                <a:cs typeface="Calibri"/>
              </a:rPr>
              <a:t>2</a:t>
            </a:r>
            <a:r>
              <a:rPr lang="en-US">
                <a:ea typeface="Calibri"/>
                <a:cs typeface="Calibri"/>
              </a:rPr>
              <a:t>C  was used for the sensor suite.</a:t>
            </a:r>
          </a:p>
          <a:p>
            <a:pPr lvl="1"/>
            <a:r>
              <a:rPr lang="en-US">
                <a:ea typeface="Calibri"/>
                <a:cs typeface="Calibri"/>
              </a:rPr>
              <a:t>SPI for the RFID and SD card applications.</a:t>
            </a:r>
          </a:p>
          <a:p>
            <a:pPr marL="457200" lvl="1" indent="0">
              <a:buNone/>
            </a:pPr>
            <a:endParaRPr lang="en-US">
              <a:cs typeface="Calibri"/>
            </a:endParaRPr>
          </a:p>
          <a:p>
            <a:pPr>
              <a:buFont typeface="Arial"/>
            </a:pPr>
            <a:r>
              <a:rPr lang="en-US">
                <a:cs typeface="Calibri"/>
              </a:rPr>
              <a:t>Due to the nature of both protocols, it was within best judgement that these two protocols were the most applicable for this design.</a:t>
            </a:r>
            <a:endParaRPr lang="en-US"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US">
              <a:cs typeface="Calibri"/>
            </a:endParaRPr>
          </a:p>
          <a:p>
            <a:pPr lvl="1"/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86D114-FA05-4728-09B6-62A047236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Nick </a:t>
            </a:r>
            <a:r>
              <a:rPr lang="en-US" err="1">
                <a:cs typeface="Calibri"/>
              </a:rPr>
              <a:t>Billmire</a:t>
            </a:r>
            <a:endParaRPr lang="en-US" err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3357F7-1A08-D3B9-A79D-167ADD3C0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14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CD6A004-CF06-496B-E45D-6C5377C2C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Sensor Protocols</a:t>
            </a:r>
          </a:p>
        </p:txBody>
      </p:sp>
    </p:spTree>
    <p:extLst>
      <p:ext uri="{BB962C8B-B14F-4D97-AF65-F5344CB8AC3E}">
        <p14:creationId xmlns:p14="http://schemas.microsoft.com/office/powerpoint/2010/main" val="1885563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D91B9F-CFB3-CAD6-FF5C-4B2C0479A0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034" y="1751884"/>
            <a:ext cx="9165166" cy="4048533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>
                <a:ea typeface="Calibri"/>
                <a:cs typeface="Calibri"/>
              </a:rPr>
              <a:t>Suggested per our advisor to attempt to apply RFID as a means of wireless communication.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Assess whether RFID could be used to transmit data in real time.</a:t>
            </a: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>
                <a:ea typeface="Calibri"/>
                <a:cs typeface="Calibri"/>
              </a:rPr>
              <a:t>    </a:t>
            </a:r>
            <a:endParaRPr lang="en-US">
              <a:cs typeface="Calibri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17E602-3AC0-9C29-6D23-F4081BC52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Nick </a:t>
            </a:r>
            <a:r>
              <a:rPr lang="en-US" err="1">
                <a:cs typeface="Calibri"/>
              </a:rPr>
              <a:t>Billmire</a:t>
            </a:r>
            <a:endParaRPr lang="en-US" err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75DCC5-771F-3271-788A-D1627F19B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15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EE166F0-FD4C-36D1-4793-FBB94B393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Radio Frequency ID</a:t>
            </a:r>
          </a:p>
        </p:txBody>
      </p:sp>
      <p:pic>
        <p:nvPicPr>
          <p:cNvPr id="2050" name="Picture 2" descr="Everything you need to know about RFID technology - Labtag Blog">
            <a:extLst>
              <a:ext uri="{FF2B5EF4-FFF2-40B4-BE49-F238E27FC236}">
                <a16:creationId xmlns:a16="http://schemas.microsoft.com/office/drawing/2014/main" id="{595FF78D-C97B-3C20-A562-369F9D2BA3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8162" y="3429000"/>
            <a:ext cx="7176940" cy="2475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13677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981B75-0BD3-4384-7FF4-4DFC3D33E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2789" y="6347763"/>
            <a:ext cx="2553393" cy="25891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/>
              <a:t>Nick </a:t>
            </a:r>
            <a:r>
              <a:rPr lang="en-US" err="1"/>
              <a:t>Billmire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479863-1411-8DDC-CF5C-4FA5B4415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9434" y="6329171"/>
            <a:ext cx="731520" cy="27432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5AEF524-62EC-C340-82A1-9F47B6C43E55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0459D56-121E-F0D6-C08C-4C052FCFB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 anchor="b">
            <a:normAutofit/>
          </a:bodyPr>
          <a:lstStyle/>
          <a:p>
            <a:r>
              <a:rPr lang="en-US"/>
              <a:t>RFID System Overview</a:t>
            </a:r>
          </a:p>
        </p:txBody>
      </p:sp>
      <p:pic>
        <p:nvPicPr>
          <p:cNvPr id="2" name="Picture 1" descr="A diagram of a data flow&#10;&#10;Description automatically generated">
            <a:extLst>
              <a:ext uri="{FF2B5EF4-FFF2-40B4-BE49-F238E27FC236}">
                <a16:creationId xmlns:a16="http://schemas.microsoft.com/office/drawing/2014/main" id="{EDB55155-5A63-2E50-D7F7-7125FB392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330" y="3630084"/>
            <a:ext cx="8258175" cy="1905000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6957337-204A-1C59-38C2-E156675583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034" y="1825625"/>
            <a:ext cx="9165166" cy="122449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>
                <a:ea typeface="Calibri"/>
                <a:cs typeface="Calibri"/>
              </a:rPr>
              <a:t>Constantly reading and rewriting (no need for WORM)</a:t>
            </a:r>
          </a:p>
          <a:p>
            <a:r>
              <a:rPr lang="en-US">
                <a:ea typeface="Calibri"/>
                <a:cs typeface="Calibri"/>
              </a:rPr>
              <a:t>RF carrier frequency (860 – 960) MHz</a:t>
            </a:r>
          </a:p>
          <a:p>
            <a:r>
              <a:rPr lang="en-US">
                <a:ea typeface="Calibri"/>
                <a:cs typeface="Calibri"/>
              </a:rPr>
              <a:t>Max RF power: 25dBm / 315mW</a:t>
            </a: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065504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981B75-0BD3-4384-7FF4-4DFC3D33E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2789" y="6347763"/>
            <a:ext cx="2553393" cy="25891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/>
              <a:t>Landon Hicks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479863-1411-8DDC-CF5C-4FA5B4415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9434" y="6329171"/>
            <a:ext cx="731520" cy="27432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5AEF524-62EC-C340-82A1-9F47B6C43E55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0459D56-121E-F0D6-C08C-4C052FCFB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 anchor="b">
            <a:normAutofit/>
          </a:bodyPr>
          <a:lstStyle/>
          <a:p>
            <a:r>
              <a:rPr lang="en-US"/>
              <a:t>System Power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6957337-204A-1C59-38C2-E156675583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034" y="1825624"/>
            <a:ext cx="9165166" cy="163264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>
                <a:cs typeface="Calibri"/>
              </a:rPr>
              <a:t>40mA theoretical current draw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7.5V battery pack constructed from AA batteries</a:t>
            </a:r>
          </a:p>
          <a:p>
            <a:r>
              <a:rPr lang="en-US">
                <a:ea typeface="Calibri"/>
                <a:cs typeface="Calibri"/>
              </a:rPr>
              <a:t>50-62.5hr life</a:t>
            </a: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pic>
        <p:nvPicPr>
          <p:cNvPr id="6" name="Picture 5" descr="5AA 7.5V Power Battery Storage Case Plastic Battery Box 5 AA Battery Holder Battery  Case">
            <a:extLst>
              <a:ext uri="{FF2B5EF4-FFF2-40B4-BE49-F238E27FC236}">
                <a16:creationId xmlns:a16="http://schemas.microsoft.com/office/drawing/2014/main" id="{B7BE6190-F7C0-0657-0DE8-C82BB223DE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6" t="9390" b="5794"/>
          <a:stretch/>
        </p:blipFill>
        <p:spPr>
          <a:xfrm>
            <a:off x="5821680" y="3458266"/>
            <a:ext cx="2530225" cy="221896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7B89A86-BE50-C1BC-9C56-98EE5D406E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07"/>
          <a:stretch/>
        </p:blipFill>
        <p:spPr bwMode="auto">
          <a:xfrm>
            <a:off x="1691640" y="3866414"/>
            <a:ext cx="3173434" cy="1486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80033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C5CBFA1-9857-903C-74B8-1BC868153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en-US">
                <a:cs typeface="Calibri"/>
              </a:rPr>
              <a:t>2-layer board</a:t>
            </a:r>
            <a:endParaRPr lang="en-US"/>
          </a:p>
          <a:p>
            <a:pPr marL="800100" lvl="1" indent="-342900"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en-US" sz="2800">
                <a:cs typeface="Calibri"/>
              </a:rPr>
              <a:t>Ground plane</a:t>
            </a:r>
          </a:p>
          <a:p>
            <a:pPr marL="800100" lvl="1" indent="-342900"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en-US" sz="2800">
                <a:cs typeface="Calibri"/>
              </a:rPr>
              <a:t>Power/signal plane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en-US">
                <a:cs typeface="Calibri"/>
              </a:rPr>
              <a:t>FR-4 substrate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en-US">
                <a:cs typeface="Calibri"/>
              </a:rPr>
              <a:t>50 x 51.6mm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en-US">
                <a:cs typeface="Calibri"/>
              </a:rPr>
              <a:t>37 Through vias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endParaRPr lang="en-US">
              <a:cs typeface="Calibri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endParaRPr lang="en-US">
              <a:cs typeface="Calibri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F679AB-C3E8-0CC0-7B21-20CABDDED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Landon Hicks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8668C7-9989-10A4-4189-01CF870AF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18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EB81038-05DF-7128-53E6-728866E60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Printed Circuit Board –  Overview</a:t>
            </a:r>
          </a:p>
        </p:txBody>
      </p:sp>
      <p:pic>
        <p:nvPicPr>
          <p:cNvPr id="7" name="Picture 2" descr="A computer screen shot of a circuit board&#10;&#10;Description automatically generated">
            <a:extLst>
              <a:ext uri="{FF2B5EF4-FFF2-40B4-BE49-F238E27FC236}">
                <a16:creationId xmlns:a16="http://schemas.microsoft.com/office/drawing/2014/main" id="{1975FC03-91CA-77EB-6DE7-1E599A6C1F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2575" y="1417477"/>
            <a:ext cx="6626237" cy="4708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94801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EE03F555-E6BC-3D96-16D3-A188E5137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2789" y="6347763"/>
            <a:ext cx="2553393" cy="258914"/>
          </a:xfrm>
        </p:spPr>
        <p:txBody>
          <a:bodyPr/>
          <a:lstStyle/>
          <a:p>
            <a:r>
              <a:rPr lang="en-US"/>
              <a:t>Landon Hicks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BBD0CD-F434-E571-A0B4-F66916C13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9434" y="6329171"/>
            <a:ext cx="731520" cy="27432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5AEF524-62EC-C340-82A1-9F47B6C43E55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CF2ED1A-B300-435A-BA53-77DD57AF2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 anchor="b">
            <a:normAutofit/>
          </a:bodyPr>
          <a:lstStyle/>
          <a:p>
            <a:r>
              <a:rPr lang="en-US"/>
              <a:t>PCB Design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FA39F74-D091-851C-AFBA-F193FBD337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0729" y="1543269"/>
            <a:ext cx="5126303" cy="4409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FDCA857-6C91-66FE-67C5-DD3CC556AF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815" y="1544262"/>
            <a:ext cx="4563123" cy="4413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5816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6EB9192-5AB8-2A2D-9671-D845D43C51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3816" y="1709332"/>
            <a:ext cx="9144000" cy="4346575"/>
          </a:xfrm>
        </p:spPr>
        <p:txBody>
          <a:bodyPr vert="horz" lIns="0" tIns="0" rIns="0" bIns="0" rtlCol="0" anchor="t">
            <a:no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Aptos" panose="020B0004020202020204" pitchFamily="34" charset="0"/>
              </a:rPr>
              <a:t>Team Introduction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Aptos" panose="020B0004020202020204" pitchFamily="34" charset="0"/>
              </a:rPr>
              <a:t>Project Assignment</a:t>
            </a: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Aptos" panose="020B0004020202020204" pitchFamily="34" charset="0"/>
              </a:rPr>
              <a:t>Project Description</a:t>
            </a: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Aptos" panose="020B0004020202020204" pitchFamily="34" charset="0"/>
              </a:rPr>
              <a:t>Motivation</a:t>
            </a: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Aptos" panose="020B0004020202020204" pitchFamily="34" charset="0"/>
              </a:rPr>
              <a:t>Selected Design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Aptos" panose="020B0004020202020204" pitchFamily="34" charset="0"/>
              </a:rPr>
              <a:t>Design Implementation</a:t>
            </a: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Aptos" panose="020B0004020202020204" pitchFamily="34" charset="0"/>
              </a:rPr>
              <a:t>System Overview</a:t>
            </a: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Aptos" panose="020B0004020202020204" pitchFamily="34" charset="0"/>
              </a:rPr>
              <a:t>Sensor Protocols</a:t>
            </a: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Aptos" panose="020B0004020202020204" pitchFamily="34" charset="0"/>
              </a:rPr>
              <a:t>PCB Overview</a:t>
            </a: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Aptos" panose="020B0004020202020204" pitchFamily="34" charset="0"/>
              </a:rPr>
              <a:t>Software Overview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Aptos" panose="020B0004020202020204" pitchFamily="34" charset="0"/>
              </a:rPr>
              <a:t>Budget &amp; Future Work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Aptos" panose="020B0004020202020204" pitchFamily="34" charset="0"/>
              </a:rPr>
              <a:t>Lessons Learned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00D781-19F3-2792-4FB9-582B40027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.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750AA8-2542-B645-41DD-E82A64BBE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dirty="0" smtClean="0"/>
              <a:t>2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1EDDE73-611C-5C03-BB07-FD6B997D9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15123640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09EF8D0-066D-740A-1D3D-F88D71910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4933" y="1558053"/>
            <a:ext cx="9144000" cy="4346575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en-US" b="1" dirty="0">
                <a:ea typeface="Calibri"/>
                <a:cs typeface="Calibri"/>
              </a:rPr>
              <a:t>Main functions:</a:t>
            </a:r>
          </a:p>
          <a:p>
            <a:pPr marL="457200" indent="-457200"/>
            <a:r>
              <a:rPr lang="en-US" dirty="0">
                <a:ea typeface="Calibri"/>
                <a:cs typeface="Calibri"/>
              </a:rPr>
              <a:t>Read Sensor Data</a:t>
            </a:r>
          </a:p>
          <a:p>
            <a:pPr marL="457200" indent="-457200"/>
            <a:r>
              <a:rPr lang="en-US" dirty="0">
                <a:ea typeface="Calibri"/>
                <a:cs typeface="Calibri"/>
              </a:rPr>
              <a:t>Display Sensor Data</a:t>
            </a:r>
          </a:p>
          <a:p>
            <a:pPr marL="457200" indent="-457200"/>
            <a:r>
              <a:rPr lang="en-US" dirty="0">
                <a:ea typeface="Calibri"/>
                <a:cs typeface="Calibri"/>
              </a:rPr>
              <a:t>Analyze Sensor Data</a:t>
            </a:r>
          </a:p>
          <a:p>
            <a:pPr marL="457200" indent="-457200"/>
            <a:r>
              <a:rPr lang="en-US" dirty="0">
                <a:ea typeface="Calibri"/>
                <a:cs typeface="Calibri"/>
              </a:rPr>
              <a:t>Store Sensor Data</a:t>
            </a:r>
          </a:p>
          <a:p>
            <a:pPr marL="0" indent="0">
              <a:buNone/>
            </a:pPr>
            <a:r>
              <a:rPr lang="en-US" b="1" dirty="0">
                <a:ea typeface="Calibri"/>
                <a:cs typeface="Calibri"/>
              </a:rPr>
              <a:t>Hardware Utilized:</a:t>
            </a:r>
          </a:p>
          <a:p>
            <a:pPr marL="457200" indent="-457200"/>
            <a:r>
              <a:rPr lang="en-US" dirty="0">
                <a:ea typeface="Calibri"/>
                <a:cs typeface="Calibri"/>
              </a:rPr>
              <a:t>STM32F4 Discovery Board MCU</a:t>
            </a:r>
          </a:p>
          <a:p>
            <a:pPr marL="457200" indent="-457200"/>
            <a:r>
              <a:rPr lang="en-US" dirty="0">
                <a:ea typeface="Calibri"/>
                <a:cs typeface="Calibri"/>
              </a:rPr>
              <a:t>LCD </a:t>
            </a:r>
            <a:r>
              <a:rPr lang="en-US" dirty="0">
                <a:ea typeface="+mn-lt"/>
                <a:cs typeface="+mn-lt"/>
              </a:rPr>
              <a:t>I</a:t>
            </a:r>
            <a:r>
              <a:rPr lang="en-US" sz="1900" baseline="30000" dirty="0">
                <a:ea typeface="+mn-lt"/>
                <a:cs typeface="+mn-lt"/>
              </a:rPr>
              <a:t>2</a:t>
            </a:r>
            <a:r>
              <a:rPr lang="en-US" dirty="0">
                <a:ea typeface="+mn-lt"/>
                <a:cs typeface="+mn-lt"/>
              </a:rPr>
              <a:t>C</a:t>
            </a:r>
            <a:r>
              <a:rPr lang="en-US" dirty="0">
                <a:ea typeface="Calibri"/>
                <a:cs typeface="Calibri"/>
              </a:rPr>
              <a:t> Character Display</a:t>
            </a:r>
          </a:p>
          <a:p>
            <a:pPr marL="457200" indent="-457200"/>
            <a:r>
              <a:rPr lang="en-US" dirty="0">
                <a:ea typeface="Calibri"/>
                <a:cs typeface="Calibri"/>
              </a:rPr>
              <a:t>Buzzer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DF0EB2-7FA8-B163-FD9B-DD3A3842A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Jada Davis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7309FC-D2B9-3F43-DE80-BBE581468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20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96479A5-FAC3-4AF2-758D-26F977EB8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Software – Overview</a:t>
            </a:r>
          </a:p>
        </p:txBody>
      </p:sp>
    </p:spTree>
    <p:extLst>
      <p:ext uri="{BB962C8B-B14F-4D97-AF65-F5344CB8AC3E}">
        <p14:creationId xmlns:p14="http://schemas.microsoft.com/office/powerpoint/2010/main" val="7923758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1336B8-8C54-5AA3-65BC-96D72C470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917" y="1750143"/>
            <a:ext cx="5676884" cy="4422058"/>
          </a:xfrm>
        </p:spPr>
        <p:txBody>
          <a:bodyPr vert="horz" lIns="0" tIns="0" rIns="0" bIns="0" rtlCol="0" anchor="t">
            <a:noAutofit/>
          </a:bodyPr>
          <a:lstStyle/>
          <a:p>
            <a:pPr marL="457200" indent="-457200"/>
            <a:r>
              <a:rPr lang="en-US">
                <a:ea typeface="+mn-lt"/>
                <a:cs typeface="+mn-lt"/>
              </a:rPr>
              <a:t>Display sensor data –&gt; LCD</a:t>
            </a:r>
          </a:p>
          <a:p>
            <a:pPr lvl="1"/>
            <a:r>
              <a:rPr lang="en-US">
                <a:ea typeface="+mn-lt"/>
                <a:cs typeface="+mn-lt"/>
              </a:rPr>
              <a:t>Each sensor reading displayed on a timer on a continuous slide.</a:t>
            </a:r>
          </a:p>
          <a:p>
            <a:pPr lvl="1"/>
            <a:r>
              <a:rPr lang="en-US">
                <a:ea typeface="+mn-lt"/>
                <a:cs typeface="+mn-lt"/>
              </a:rPr>
              <a:t>Update in real time.</a:t>
            </a:r>
          </a:p>
          <a:p>
            <a:pPr lvl="1"/>
            <a:endParaRPr lang="en-US">
              <a:ea typeface="+mn-lt"/>
              <a:cs typeface="+mn-lt"/>
            </a:endParaRPr>
          </a:p>
          <a:p>
            <a:pPr lvl="1"/>
            <a:endParaRPr lang="en-US">
              <a:ea typeface="Calibri"/>
              <a:cs typeface="Calibri"/>
            </a:endParaRPr>
          </a:p>
          <a:p>
            <a:pPr lvl="1"/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56AF11-91D4-732E-139C-5399129BB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Jada Davis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5D1096-D26E-DD00-9E0C-29B724F7A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21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FDC53B2-FEED-CA50-A10A-4A90C1395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212" y="448980"/>
            <a:ext cx="8485632" cy="960276"/>
          </a:xfrm>
        </p:spPr>
        <p:txBody>
          <a:bodyPr/>
          <a:lstStyle/>
          <a:p>
            <a:r>
              <a:rPr lang="en-US"/>
              <a:t>Software Architecture</a:t>
            </a:r>
          </a:p>
        </p:txBody>
      </p:sp>
      <p:pic>
        <p:nvPicPr>
          <p:cNvPr id="7" name="Content Placeholder 5" descr="A electronic device with wires on a table&#10;&#10;Description automatically generated">
            <a:extLst>
              <a:ext uri="{FF2B5EF4-FFF2-40B4-BE49-F238E27FC236}">
                <a16:creationId xmlns:a16="http://schemas.microsoft.com/office/drawing/2014/main" id="{ABEF291C-065D-AC63-59E9-A2E0FE6FDA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93" t="362" r="5202" b="76"/>
          <a:stretch/>
        </p:blipFill>
        <p:spPr>
          <a:xfrm rot="5400000">
            <a:off x="6119519" y="1998433"/>
            <a:ext cx="2587378" cy="2018317"/>
          </a:xfrm>
          <a:prstGeom prst="rect">
            <a:avLst/>
          </a:prstGeom>
        </p:spPr>
      </p:pic>
      <p:pic>
        <p:nvPicPr>
          <p:cNvPr id="9" name="Picture 8" descr="A group of electronic devices on a table&#10;&#10;Description automatically generated">
            <a:extLst>
              <a:ext uri="{FF2B5EF4-FFF2-40B4-BE49-F238E27FC236}">
                <a16:creationId xmlns:a16="http://schemas.microsoft.com/office/drawing/2014/main" id="{0B9F10BE-CFF3-C6E6-4632-D22E89244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8000179" y="2248016"/>
            <a:ext cx="4114800" cy="3086100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0CA5D63-5769-466D-9B2C-176D21D66B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2557615"/>
              </p:ext>
            </p:extLst>
          </p:nvPr>
        </p:nvGraphicFramePr>
        <p:xfrm>
          <a:off x="157000" y="4589885"/>
          <a:ext cx="8168623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9250">
                  <a:extLst>
                    <a:ext uri="{9D8B030D-6E8A-4147-A177-3AD203B41FA5}">
                      <a16:colId xmlns:a16="http://schemas.microsoft.com/office/drawing/2014/main" val="1374507042"/>
                    </a:ext>
                  </a:extLst>
                </a:gridCol>
                <a:gridCol w="1035389">
                  <a:extLst>
                    <a:ext uri="{9D8B030D-6E8A-4147-A177-3AD203B41FA5}">
                      <a16:colId xmlns:a16="http://schemas.microsoft.com/office/drawing/2014/main" val="954026671"/>
                    </a:ext>
                  </a:extLst>
                </a:gridCol>
                <a:gridCol w="1178597">
                  <a:extLst>
                    <a:ext uri="{9D8B030D-6E8A-4147-A177-3AD203B41FA5}">
                      <a16:colId xmlns:a16="http://schemas.microsoft.com/office/drawing/2014/main" val="3450569167"/>
                    </a:ext>
                  </a:extLst>
                </a:gridCol>
                <a:gridCol w="791082">
                  <a:extLst>
                    <a:ext uri="{9D8B030D-6E8A-4147-A177-3AD203B41FA5}">
                      <a16:colId xmlns:a16="http://schemas.microsoft.com/office/drawing/2014/main" val="1216861522"/>
                    </a:ext>
                  </a:extLst>
                </a:gridCol>
                <a:gridCol w="663113">
                  <a:extLst>
                    <a:ext uri="{9D8B030D-6E8A-4147-A177-3AD203B41FA5}">
                      <a16:colId xmlns:a16="http://schemas.microsoft.com/office/drawing/2014/main" val="4167334966"/>
                    </a:ext>
                  </a:extLst>
                </a:gridCol>
                <a:gridCol w="1023754">
                  <a:extLst>
                    <a:ext uri="{9D8B030D-6E8A-4147-A177-3AD203B41FA5}">
                      <a16:colId xmlns:a16="http://schemas.microsoft.com/office/drawing/2014/main" val="2804271531"/>
                    </a:ext>
                  </a:extLst>
                </a:gridCol>
                <a:gridCol w="1372761">
                  <a:extLst>
                    <a:ext uri="{9D8B030D-6E8A-4147-A177-3AD203B41FA5}">
                      <a16:colId xmlns:a16="http://schemas.microsoft.com/office/drawing/2014/main" val="2925202620"/>
                    </a:ext>
                  </a:extLst>
                </a:gridCol>
                <a:gridCol w="1254677">
                  <a:extLst>
                    <a:ext uri="{9D8B030D-6E8A-4147-A177-3AD203B41FA5}">
                      <a16:colId xmlns:a16="http://schemas.microsoft.com/office/drawing/2014/main" val="15346482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Sensor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Pulse 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Heart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GSR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Pressure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Humidity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6666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SpO2%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Beat/min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Ohms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atm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Celcius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Relative%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23703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78671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1336B8-8C54-5AA3-65BC-96D72C470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917" y="1735766"/>
            <a:ext cx="4552047" cy="4436435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>
                <a:ea typeface="+mn-lt"/>
                <a:cs typeface="+mn-lt"/>
              </a:rPr>
              <a:t>Analyze sensor data</a:t>
            </a:r>
            <a:endParaRPr lang="en-US"/>
          </a:p>
          <a:p>
            <a:pPr lvl="1"/>
            <a:r>
              <a:rPr lang="en-US">
                <a:ea typeface="+mn-lt"/>
                <a:cs typeface="+mn-lt"/>
              </a:rPr>
              <a:t>Watch for concerning values</a:t>
            </a:r>
          </a:p>
          <a:p>
            <a:pPr lvl="2"/>
            <a:r>
              <a:rPr lang="en-US">
                <a:ea typeface="+mn-lt"/>
                <a:cs typeface="+mn-lt"/>
              </a:rPr>
              <a:t>Thresholding readings</a:t>
            </a:r>
          </a:p>
          <a:p>
            <a:pPr lvl="1"/>
            <a:r>
              <a:rPr lang="en-US">
                <a:ea typeface="+mn-lt"/>
                <a:cs typeface="+mn-lt"/>
              </a:rPr>
              <a:t>Display warnings –&gt; LCD</a:t>
            </a:r>
            <a:endParaRPr lang="en-US"/>
          </a:p>
          <a:p>
            <a:pPr lvl="1"/>
            <a:endParaRPr lang="en-US">
              <a:ea typeface="+mn-lt"/>
              <a:cs typeface="+mn-lt"/>
            </a:endParaRPr>
          </a:p>
          <a:p>
            <a:pPr lvl="1"/>
            <a:endParaRPr lang="en-US">
              <a:ea typeface="+mn-lt"/>
              <a:cs typeface="+mn-lt"/>
            </a:endParaRPr>
          </a:p>
          <a:p>
            <a:pPr lvl="1"/>
            <a:endParaRPr lang="en-US">
              <a:ea typeface="+mn-lt"/>
              <a:cs typeface="+mn-lt"/>
            </a:endParaRPr>
          </a:p>
          <a:p>
            <a:pPr lvl="1"/>
            <a:r>
              <a:rPr lang="en-US">
                <a:ea typeface="+mn-lt"/>
                <a:cs typeface="+mn-lt"/>
              </a:rPr>
              <a:t>Trigger alarms -&gt; Buzzer</a:t>
            </a:r>
          </a:p>
          <a:p>
            <a:pPr lvl="2"/>
            <a:r>
              <a:rPr lang="en-US">
                <a:ea typeface="+mn-lt"/>
                <a:cs typeface="+mn-lt"/>
              </a:rPr>
              <a:t>Pulse Width Modulation</a:t>
            </a:r>
          </a:p>
          <a:p>
            <a:pPr lvl="2"/>
            <a:r>
              <a:rPr lang="en-US">
                <a:ea typeface="Calibri"/>
                <a:cs typeface="Calibri"/>
              </a:rPr>
              <a:t>Alarm will sound in 3 second intervals</a:t>
            </a:r>
          </a:p>
          <a:p>
            <a:pPr marL="914400" lvl="2" indent="0">
              <a:buNone/>
            </a:pPr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56AF11-91D4-732E-139C-5399129BB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Jada Davis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5D1096-D26E-DD00-9E0C-29B724F7A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22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FDC53B2-FEED-CA50-A10A-4A90C1395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Software Architecture cont.</a:t>
            </a:r>
          </a:p>
        </p:txBody>
      </p:sp>
      <p:pic>
        <p:nvPicPr>
          <p:cNvPr id="7" name="Content Placeholder 5" descr="A electronic device with wires on a table&#10;&#10;Description automatically generated">
            <a:extLst>
              <a:ext uri="{FF2B5EF4-FFF2-40B4-BE49-F238E27FC236}">
                <a16:creationId xmlns:a16="http://schemas.microsoft.com/office/drawing/2014/main" id="{ABEF291C-065D-AC63-59E9-A2E0FE6FDA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93" t="362" r="5202" b="76"/>
          <a:stretch/>
        </p:blipFill>
        <p:spPr>
          <a:xfrm rot="5400000">
            <a:off x="4711855" y="2178752"/>
            <a:ext cx="4128829" cy="3245660"/>
          </a:xfrm>
          <a:prstGeom prst="rect">
            <a:avLst/>
          </a:prstGeom>
        </p:spPr>
      </p:pic>
      <p:pic>
        <p:nvPicPr>
          <p:cNvPr id="9" name="Picture 8" descr="A group of electronic devices on a table&#10;&#10;Description automatically generated">
            <a:extLst>
              <a:ext uri="{FF2B5EF4-FFF2-40B4-BE49-F238E27FC236}">
                <a16:creationId xmlns:a16="http://schemas.microsoft.com/office/drawing/2014/main" id="{0B9F10BE-CFF3-C6E6-4632-D22E89244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8000179" y="2248016"/>
            <a:ext cx="4114800" cy="3086100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05A697A-2CBD-D757-94D7-B468EFCF74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8736189"/>
              </p:ext>
            </p:extLst>
          </p:nvPr>
        </p:nvGraphicFramePr>
        <p:xfrm>
          <a:off x="215803" y="3515321"/>
          <a:ext cx="4698802" cy="5486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698802">
                  <a:extLst>
                    <a:ext uri="{9D8B030D-6E8A-4147-A177-3AD203B41FA5}">
                      <a16:colId xmlns:a16="http://schemas.microsoft.com/office/drawing/2014/main" val="119135025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chemeClr val="tx1"/>
                          </a:solidFill>
                          <a:effectLst/>
                        </a:rPr>
                        <a:t>WARNING</a:t>
                      </a:r>
                      <a:endParaRPr lang="en-US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87947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chemeClr val="tx1"/>
                          </a:solidFill>
                          <a:effectLst/>
                        </a:rPr>
                        <a:t>CHECK VITALS</a:t>
                      </a:r>
                      <a:endParaRPr lang="en-US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03108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34006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F1721D0-4548-28E4-DA44-60978F007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>
                <a:latin typeface="Arial"/>
                <a:cs typeface="Arial"/>
              </a:rPr>
              <a:t>Store sensor data</a:t>
            </a:r>
          </a:p>
          <a:p>
            <a:pPr lvl="1"/>
            <a:r>
              <a:rPr lang="en-US">
                <a:latin typeface="Arial"/>
                <a:cs typeface="Arial"/>
              </a:rPr>
              <a:t>CSV files --&gt; SD Card</a:t>
            </a:r>
          </a:p>
          <a:p>
            <a:pPr lvl="1"/>
            <a:r>
              <a:rPr lang="en-US">
                <a:latin typeface="Arial"/>
                <a:cs typeface="Arial"/>
              </a:rPr>
              <a:t>All current sensor data will be written to the file every 10 seconds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C74BF-30E5-1830-1F7C-E57A74AC7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Jada Davis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91367C-C839-4B47-584D-2D5DA6A4F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23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E61B0E2-81AA-700E-EF15-29B7E48A77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9401406"/>
              </p:ext>
            </p:extLst>
          </p:nvPr>
        </p:nvGraphicFramePr>
        <p:xfrm>
          <a:off x="972336" y="3992993"/>
          <a:ext cx="816864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2880">
                  <a:extLst>
                    <a:ext uri="{9D8B030D-6E8A-4147-A177-3AD203B41FA5}">
                      <a16:colId xmlns:a16="http://schemas.microsoft.com/office/drawing/2014/main" val="159077881"/>
                    </a:ext>
                  </a:extLst>
                </a:gridCol>
                <a:gridCol w="2722880">
                  <a:extLst>
                    <a:ext uri="{9D8B030D-6E8A-4147-A177-3AD203B41FA5}">
                      <a16:colId xmlns:a16="http://schemas.microsoft.com/office/drawing/2014/main" val="1294399230"/>
                    </a:ext>
                  </a:extLst>
                </a:gridCol>
                <a:gridCol w="2722880">
                  <a:extLst>
                    <a:ext uri="{9D8B030D-6E8A-4147-A177-3AD203B41FA5}">
                      <a16:colId xmlns:a16="http://schemas.microsoft.com/office/drawing/2014/main" val="38206841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Sensor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Reading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3741012"/>
                  </a:ext>
                </a:extLst>
              </a:tr>
            </a:tbl>
          </a:graphicData>
        </a:graphic>
      </p:graphicFrame>
      <p:sp>
        <p:nvSpPr>
          <p:cNvPr id="8" name="Title 7">
            <a:extLst>
              <a:ext uri="{FF2B5EF4-FFF2-40B4-BE49-F238E27FC236}">
                <a16:creationId xmlns:a16="http://schemas.microsoft.com/office/drawing/2014/main" id="{13330A9A-A395-E677-9D50-709B75519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Software Architecture cont.</a:t>
            </a:r>
          </a:p>
        </p:txBody>
      </p:sp>
    </p:spTree>
    <p:extLst>
      <p:ext uri="{BB962C8B-B14F-4D97-AF65-F5344CB8AC3E}">
        <p14:creationId xmlns:p14="http://schemas.microsoft.com/office/powerpoint/2010/main" val="24174746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99413-5A0C-E924-E609-766D8C6CB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Budget &amp; </a:t>
            </a:r>
            <a:br>
              <a:rPr lang="en-US"/>
            </a:br>
            <a:r>
              <a:rPr lang="en-US"/>
              <a:t>Future Work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78E0AD-56A1-D888-725D-7D11C989D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5AA821-AE19-008F-BCC7-9F20D6836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3152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6ED238-E9F9-8BF7-3BED-F138E073B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Nick </a:t>
            </a:r>
            <a:r>
              <a:rPr lang="en-US" err="1">
                <a:cs typeface="Calibri"/>
              </a:rPr>
              <a:t>Billmire</a:t>
            </a:r>
            <a:endParaRPr lang="en-US" err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FD6921-AD96-32F5-CE66-8CB50510B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25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CCEFB62-69E7-516E-AFA2-1BAD06588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Budget Breakdown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B504828D-626E-20DF-A2FD-EDA604B112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8393" y="1623745"/>
            <a:ext cx="6276477" cy="434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7766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B293913-1D48-B8F7-EFD8-F2CF21D08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>
                <a:ea typeface="Calibri"/>
                <a:cs typeface="Calibri"/>
              </a:rPr>
              <a:t>Formal tests done with PCB</a:t>
            </a:r>
          </a:p>
          <a:p>
            <a:pPr lvl="1"/>
            <a:r>
              <a:rPr lang="en-US">
                <a:ea typeface="Calibri"/>
                <a:cs typeface="Calibri"/>
              </a:rPr>
              <a:t>Sensor readings</a:t>
            </a:r>
          </a:p>
          <a:p>
            <a:pPr lvl="1"/>
            <a:r>
              <a:rPr lang="en-US">
                <a:ea typeface="Calibri"/>
                <a:cs typeface="Calibri"/>
              </a:rPr>
              <a:t>Alarm thresholds</a:t>
            </a:r>
            <a:br>
              <a:rPr lang="en-US">
                <a:ea typeface="Calibri"/>
                <a:cs typeface="Calibri"/>
              </a:rPr>
            </a:br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Construct final wearable</a:t>
            </a:r>
          </a:p>
          <a:p>
            <a:pPr lvl="1"/>
            <a:r>
              <a:rPr lang="en-US">
                <a:ea typeface="Calibri"/>
                <a:cs typeface="Calibri"/>
              </a:rPr>
              <a:t>Sensors onto sock</a:t>
            </a:r>
          </a:p>
          <a:p>
            <a:pPr lvl="1"/>
            <a:r>
              <a:rPr lang="en-US">
                <a:ea typeface="Calibri"/>
                <a:cs typeface="Calibri"/>
              </a:rPr>
              <a:t>Housing unit for PCB</a:t>
            </a:r>
            <a:br>
              <a:rPr lang="en-US">
                <a:ea typeface="Calibri"/>
                <a:cs typeface="Calibri"/>
              </a:rPr>
            </a:br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Address limitations of pulse ox and heart rate sensor</a:t>
            </a:r>
          </a:p>
          <a:p>
            <a:pPr lvl="1"/>
            <a:r>
              <a:rPr lang="en-US">
                <a:ea typeface="Calibri"/>
                <a:cs typeface="Calibri"/>
              </a:rPr>
              <a:t>Reliability </a:t>
            </a:r>
          </a:p>
          <a:p>
            <a:pPr lvl="1"/>
            <a:endParaRPr lang="en-US">
              <a:ea typeface="Calibri"/>
              <a:cs typeface="Calibri"/>
            </a:endParaRPr>
          </a:p>
          <a:p>
            <a:pPr lvl="1"/>
            <a:endParaRPr lang="en-US">
              <a:ea typeface="Calibri"/>
              <a:cs typeface="Calibri"/>
            </a:endParaRPr>
          </a:p>
          <a:p>
            <a:pPr lvl="1"/>
            <a:endParaRPr lang="en-US">
              <a:ea typeface="Calibri"/>
              <a:cs typeface="Calibri"/>
            </a:endParaRPr>
          </a:p>
          <a:p>
            <a:pPr lvl="1"/>
            <a:endParaRPr lang="en-US">
              <a:ea typeface="Calibri"/>
              <a:cs typeface="Calibri"/>
            </a:endParaRPr>
          </a:p>
          <a:p>
            <a:pPr lvl="1"/>
            <a:endParaRPr lang="en-US">
              <a:ea typeface="Calibri"/>
              <a:cs typeface="Calibri"/>
            </a:endParaRPr>
          </a:p>
          <a:p>
            <a:pPr lvl="1"/>
            <a:endParaRPr lang="en-US">
              <a:ea typeface="Calibri"/>
              <a:cs typeface="Calibri"/>
            </a:endParaRPr>
          </a:p>
          <a:p>
            <a:pPr lvl="1"/>
            <a:endParaRPr lang="en-US">
              <a:ea typeface="Calibri"/>
              <a:cs typeface="Calibri"/>
            </a:endParaRPr>
          </a:p>
          <a:p>
            <a:pPr lvl="1"/>
            <a:endParaRPr lang="en-US">
              <a:ea typeface="Calibri"/>
              <a:cs typeface="Calibri"/>
            </a:endParaRPr>
          </a:p>
          <a:p>
            <a:pPr lvl="1"/>
            <a:endParaRPr lang="en-US">
              <a:ea typeface="Calibri"/>
              <a:cs typeface="Calibri"/>
            </a:endParaRPr>
          </a:p>
          <a:p>
            <a:pPr marL="800100" lvl="1" indent="-342900"/>
            <a:endParaRPr lang="en-US">
              <a:ea typeface="Calibri"/>
              <a:cs typeface="Calibri"/>
            </a:endParaRPr>
          </a:p>
          <a:p>
            <a:pPr lvl="1"/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91C12F-84A2-BDBC-450D-6666FE896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Dallas Toth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DF51C0-6F9C-8C39-17CD-DF227FDE2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26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A8A500A-E08C-09D1-A685-6DDB7CC16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Future Work </a:t>
            </a:r>
          </a:p>
        </p:txBody>
      </p:sp>
    </p:spTree>
    <p:extLst>
      <p:ext uri="{BB962C8B-B14F-4D97-AF65-F5344CB8AC3E}">
        <p14:creationId xmlns:p14="http://schemas.microsoft.com/office/powerpoint/2010/main" val="13048055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B293913-1D48-B8F7-EFD8-F2CF21D08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 dirty="0">
                <a:cs typeface="Calibri"/>
              </a:rPr>
              <a:t>PCB Housing</a:t>
            </a:r>
          </a:p>
          <a:p>
            <a:r>
              <a:rPr lang="en-US" dirty="0">
                <a:cs typeface="Calibri"/>
              </a:rPr>
              <a:t>Reliability &amp; Redundancy</a:t>
            </a:r>
          </a:p>
          <a:p>
            <a:r>
              <a:rPr lang="en-US" dirty="0">
                <a:cs typeface="Calibri"/>
              </a:rPr>
              <a:t>Systems in place for failures</a:t>
            </a:r>
          </a:p>
          <a:p>
            <a:r>
              <a:rPr lang="en-US" dirty="0">
                <a:cs typeface="Calibri"/>
              </a:rPr>
              <a:t>Power failure backup power</a:t>
            </a:r>
          </a:p>
          <a:p>
            <a:r>
              <a:rPr lang="en-US" dirty="0">
                <a:cs typeface="Calibri"/>
              </a:rPr>
              <a:t>Software in place for malfunctions and inaccurate readings to detect when sensor broken</a:t>
            </a:r>
          </a:p>
          <a:p>
            <a:r>
              <a:rPr lang="en-US" dirty="0">
                <a:cs typeface="Calibri"/>
              </a:rPr>
              <a:t>Managing battery life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91C12F-84A2-BDBC-450D-6666FE896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Dallas Toth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DF51C0-6F9C-8C39-17CD-DF227FDE2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27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A8A500A-E08C-09D1-A685-6DDB7CC16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Future Work </a:t>
            </a:r>
          </a:p>
        </p:txBody>
      </p:sp>
    </p:spTree>
    <p:extLst>
      <p:ext uri="{BB962C8B-B14F-4D97-AF65-F5344CB8AC3E}">
        <p14:creationId xmlns:p14="http://schemas.microsoft.com/office/powerpoint/2010/main" val="2131445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5915F9B-26BB-B0A7-096A-8C19DE209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>
                <a:ea typeface="Calibri"/>
                <a:cs typeface="Calibri"/>
              </a:rPr>
              <a:t>Clearly defined and well documented project outline is important.</a:t>
            </a:r>
          </a:p>
          <a:p>
            <a:pPr lvl="1"/>
            <a:r>
              <a:rPr lang="en-US">
                <a:ea typeface="Calibri"/>
                <a:cs typeface="Calibri"/>
              </a:rPr>
              <a:t>Organization ensures efficiency</a:t>
            </a:r>
            <a:br>
              <a:rPr lang="en-US">
                <a:ea typeface="Calibri"/>
                <a:cs typeface="Calibri"/>
              </a:rPr>
            </a:br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PCB Design Process</a:t>
            </a:r>
            <a:br>
              <a:rPr lang="en-US"/>
            </a:br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Sensor Integration</a:t>
            </a:r>
          </a:p>
          <a:p>
            <a:endParaRPr lang="en-US">
              <a:ea typeface="Calibri"/>
              <a:cs typeface="Calibri"/>
            </a:endParaRPr>
          </a:p>
          <a:p>
            <a:pPr lvl="1"/>
            <a:endParaRPr lang="en-US">
              <a:ea typeface="Calibri"/>
              <a:cs typeface="Calibri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D68190-313D-828C-5A49-3631C5B85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Landon Hicks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1B725F-EFE3-69CA-A9DA-D29A3424F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28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5964086-D49A-F049-0222-07B67141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Lessons Learned</a:t>
            </a:r>
          </a:p>
        </p:txBody>
      </p:sp>
    </p:spTree>
    <p:extLst>
      <p:ext uri="{BB962C8B-B14F-4D97-AF65-F5344CB8AC3E}">
        <p14:creationId xmlns:p14="http://schemas.microsoft.com/office/powerpoint/2010/main" val="16592255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28B6AB-69F7-C3CE-2AB3-63651615A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1CD4BE-2AB2-0946-E099-959AC9A87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29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36746A1-6940-9658-6674-0D0C6C396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831343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02D35C-0212-709E-A993-A19CDDC06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Austin Roberts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F3F78A-59AB-6668-11EE-EBA3DEEE7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dirty="0" smtClean="0"/>
              <a:t>3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55E8065-B9C8-BAC8-F9A2-8630B60C9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67226"/>
            <a:ext cx="8485632" cy="960276"/>
          </a:xfrm>
        </p:spPr>
        <p:txBody>
          <a:bodyPr/>
          <a:lstStyle/>
          <a:p>
            <a:r>
              <a:rPr lang="en-US"/>
              <a:t>Team Introductions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7F3E2C-0F43-E5FF-0342-4A349272A0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343" r="1137" b="10606"/>
          <a:stretch/>
        </p:blipFill>
        <p:spPr>
          <a:xfrm>
            <a:off x="1243584" y="1549126"/>
            <a:ext cx="7848046" cy="343328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AF674DB-5A62-FBB7-51D2-9850D2912122}"/>
              </a:ext>
            </a:extLst>
          </p:cNvPr>
          <p:cNvSpPr txBox="1"/>
          <p:nvPr/>
        </p:nvSpPr>
        <p:spPr>
          <a:xfrm>
            <a:off x="2040058" y="5042931"/>
            <a:ext cx="1075015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600" b="1"/>
              <a:t>Evan Cloutier</a:t>
            </a:r>
          </a:p>
          <a:p>
            <a:pPr algn="ctr"/>
            <a:r>
              <a:rPr lang="en-US" sz="1600" i="1">
                <a:ea typeface="Calibri"/>
                <a:cs typeface="Calibri"/>
              </a:rPr>
              <a:t>Project Manager</a:t>
            </a:r>
            <a:endParaRPr lang="en-US" sz="16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C78A0D-61DA-B3A0-B6F8-56921DB0FE32}"/>
              </a:ext>
            </a:extLst>
          </p:cNvPr>
          <p:cNvSpPr txBox="1"/>
          <p:nvPr/>
        </p:nvSpPr>
        <p:spPr>
          <a:xfrm>
            <a:off x="6949439" y="5045509"/>
            <a:ext cx="1075015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600" b="1"/>
              <a:t>Nick </a:t>
            </a:r>
            <a:r>
              <a:rPr lang="en-US" sz="1600" b="1" err="1"/>
              <a:t>Billmire</a:t>
            </a:r>
            <a:endParaRPr lang="en-US" sz="1600" b="1">
              <a:ea typeface="Calibri"/>
              <a:cs typeface="Calibri"/>
            </a:endParaRPr>
          </a:p>
          <a:p>
            <a:pPr algn="ctr"/>
            <a:r>
              <a:rPr lang="en-US" sz="1600" i="1"/>
              <a:t>Digital Comm. Engineer</a:t>
            </a:r>
            <a:endParaRPr lang="en-US" sz="1600" i="1">
              <a:ea typeface="Calibri"/>
              <a:cs typeface="Calibr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A93270-954A-B908-3842-ABBFE001A6B1}"/>
              </a:ext>
            </a:extLst>
          </p:cNvPr>
          <p:cNvSpPr txBox="1"/>
          <p:nvPr/>
        </p:nvSpPr>
        <p:spPr>
          <a:xfrm>
            <a:off x="4074764" y="5054653"/>
            <a:ext cx="1027338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600" b="1"/>
              <a:t>Jada Davis</a:t>
            </a:r>
            <a:endParaRPr lang="en-US" sz="1600" b="1" i="1"/>
          </a:p>
          <a:p>
            <a:pPr algn="ctr"/>
            <a:r>
              <a:rPr lang="en-US" sz="1600" i="1"/>
              <a:t>Software Engineer</a:t>
            </a:r>
            <a:endParaRPr lang="en-US" sz="1600" i="1">
              <a:ea typeface="Calibri"/>
              <a:cs typeface="Calibri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28BBAD-33E9-358A-4CE8-FCD6DA50EF97}"/>
              </a:ext>
            </a:extLst>
          </p:cNvPr>
          <p:cNvSpPr txBox="1"/>
          <p:nvPr/>
        </p:nvSpPr>
        <p:spPr>
          <a:xfrm>
            <a:off x="5893008" y="5054653"/>
            <a:ext cx="1215862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600" b="1"/>
              <a:t>Landon Hicks</a:t>
            </a:r>
          </a:p>
          <a:p>
            <a:pPr algn="ctr"/>
            <a:r>
              <a:rPr lang="en-US" sz="1600" i="1">
                <a:ea typeface="Calibri"/>
                <a:cs typeface="Calibri"/>
              </a:rPr>
              <a:t>PCB Design Engineer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5DE9BD-8AC2-6DB3-A52C-2037420BA68C}"/>
              </a:ext>
            </a:extLst>
          </p:cNvPr>
          <p:cNvSpPr txBox="1"/>
          <p:nvPr/>
        </p:nvSpPr>
        <p:spPr>
          <a:xfrm>
            <a:off x="3059996" y="5056025"/>
            <a:ext cx="1017090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600" b="1"/>
              <a:t>Austin Roberts</a:t>
            </a:r>
          </a:p>
          <a:p>
            <a:pPr algn="ctr"/>
            <a:r>
              <a:rPr lang="en-US" sz="1600" i="1">
                <a:ea typeface="Calibri"/>
                <a:cs typeface="Calibri"/>
              </a:rPr>
              <a:t>Sensors Engineer</a:t>
            </a:r>
            <a:endParaRPr lang="en-US" sz="1600">
              <a:ea typeface="Calibri"/>
              <a:cs typeface="Calibri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A18D6F5-D5C7-8110-2F13-8186F0512B10}"/>
              </a:ext>
            </a:extLst>
          </p:cNvPr>
          <p:cNvSpPr txBox="1"/>
          <p:nvPr/>
        </p:nvSpPr>
        <p:spPr>
          <a:xfrm>
            <a:off x="4979381" y="5054653"/>
            <a:ext cx="1027338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600" b="1"/>
              <a:t>Dallas Toth</a:t>
            </a:r>
            <a:br>
              <a:rPr lang="en-US" sz="1600"/>
            </a:br>
            <a:r>
              <a:rPr lang="en-US" sz="1600" i="1">
                <a:ea typeface="Calibri"/>
                <a:cs typeface="Calibri"/>
              </a:rPr>
              <a:t>Test Engineer</a:t>
            </a:r>
            <a:endParaRPr lang="en-US" sz="16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205142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7E91482-6119-D665-1B34-DC438710E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Additional </a:t>
            </a:r>
            <a:br>
              <a:rPr lang="en-US"/>
            </a:br>
            <a:r>
              <a:rPr lang="en-US"/>
              <a:t>Slides &amp; Resources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BC3426-83BD-28FF-BA17-3D1E091E3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E3564-AC10-7763-9FF7-AECA4F181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8388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4A12658-6D2C-0581-C21C-84A33C3B2F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 dirty="0">
                <a:ea typeface="Calibri"/>
                <a:cs typeface="Calibri"/>
              </a:rPr>
              <a:t>Citations</a:t>
            </a:r>
          </a:p>
          <a:p>
            <a:r>
              <a:rPr lang="en-US" dirty="0">
                <a:ea typeface="Calibri"/>
                <a:cs typeface="Calibri"/>
              </a:rPr>
              <a:t>Full B.O.M.</a:t>
            </a:r>
          </a:p>
          <a:p>
            <a:r>
              <a:rPr lang="en-US" dirty="0">
                <a:ea typeface="Calibri"/>
                <a:cs typeface="Calibri"/>
              </a:rPr>
              <a:t>Details for sensors and their algorithm(s)</a:t>
            </a:r>
          </a:p>
          <a:p>
            <a:r>
              <a:rPr lang="en-US" dirty="0">
                <a:ea typeface="Calibri"/>
                <a:cs typeface="Calibri"/>
              </a:rPr>
              <a:t>MCU Details</a:t>
            </a:r>
          </a:p>
          <a:p>
            <a:r>
              <a:rPr lang="en-US" dirty="0">
                <a:ea typeface="Calibri"/>
                <a:cs typeface="Calibri"/>
              </a:rPr>
              <a:t>RFID Details</a:t>
            </a:r>
          </a:p>
          <a:p>
            <a:r>
              <a:rPr lang="en-US" dirty="0">
                <a:ea typeface="Calibri"/>
                <a:cs typeface="Calibri"/>
              </a:rPr>
              <a:t>I2C vs. SPI Benefits &amp; Drawbacks</a:t>
            </a:r>
          </a:p>
          <a:p>
            <a:pPr marL="0" indent="0">
              <a:buNone/>
            </a:pPr>
            <a:endParaRPr lang="en-US" dirty="0">
              <a:ea typeface="Calibri"/>
              <a:cs typeface="Calibri"/>
            </a:endParaRPr>
          </a:p>
          <a:p>
            <a:pPr marL="0" indent="0">
              <a:buNone/>
            </a:pPr>
            <a:endParaRPr lang="en-US" dirty="0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D66F93-03BA-CF02-D9A9-557BDCA6A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0641AA-98E4-F960-312D-EDC0B90CB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31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B1200AD-56DE-063A-743A-3E7D4CE68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Backup Slides Index</a:t>
            </a:r>
          </a:p>
        </p:txBody>
      </p:sp>
    </p:spTree>
    <p:extLst>
      <p:ext uri="{BB962C8B-B14F-4D97-AF65-F5344CB8AC3E}">
        <p14:creationId xmlns:p14="http://schemas.microsoft.com/office/powerpoint/2010/main" val="9898249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0621FC0-D03F-D032-9207-9993070F8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/>
              <a:t>Fei, D.-Y., Zhao, X., </a:t>
            </a:r>
            <a:r>
              <a:rPr lang="en-US" sz="1600" err="1"/>
              <a:t>Boanca</a:t>
            </a:r>
            <a:r>
              <a:rPr lang="en-US" sz="1600"/>
              <a:t>, C., Hughes, E., Bai, O., Merrell, R., &amp; Rafiq, A. (2010). A biomedical sensor system for real-time monitoring of astronauts’ physiological parameters during extra-vehicular activities. Computers in Biology and Medicine, 40(7), 635–642. https://doi.org/10.1016/j.compbiomed.2010.05.001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55823C-4548-6EB9-18C9-F7FCF2E76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B9703F-3B1E-1B56-688C-BA23EBE6C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32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E6EBC98-70EA-A40C-8E8E-D0DB763DB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Citations</a:t>
            </a:r>
          </a:p>
        </p:txBody>
      </p:sp>
    </p:spTree>
    <p:extLst>
      <p:ext uri="{BB962C8B-B14F-4D97-AF65-F5344CB8AC3E}">
        <p14:creationId xmlns:p14="http://schemas.microsoft.com/office/powerpoint/2010/main" val="9607269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F8F8150-F698-8164-58A7-7DEE9CACDC2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44108" y="1054249"/>
          <a:ext cx="8945027" cy="4973945"/>
        </p:xfrm>
        <a:graphic>
          <a:graphicData uri="http://schemas.openxmlformats.org/drawingml/2006/table">
            <a:tbl>
              <a:tblPr/>
              <a:tblGrid>
                <a:gridCol w="471493">
                  <a:extLst>
                    <a:ext uri="{9D8B030D-6E8A-4147-A177-3AD203B41FA5}">
                      <a16:colId xmlns:a16="http://schemas.microsoft.com/office/drawing/2014/main" val="2612344547"/>
                    </a:ext>
                  </a:extLst>
                </a:gridCol>
                <a:gridCol w="587143">
                  <a:extLst>
                    <a:ext uri="{9D8B030D-6E8A-4147-A177-3AD203B41FA5}">
                      <a16:colId xmlns:a16="http://schemas.microsoft.com/office/drawing/2014/main" val="1543895120"/>
                    </a:ext>
                  </a:extLst>
                </a:gridCol>
                <a:gridCol w="2341898">
                  <a:extLst>
                    <a:ext uri="{9D8B030D-6E8A-4147-A177-3AD203B41FA5}">
                      <a16:colId xmlns:a16="http://schemas.microsoft.com/office/drawing/2014/main" val="3459437621"/>
                    </a:ext>
                  </a:extLst>
                </a:gridCol>
                <a:gridCol w="1494544">
                  <a:extLst>
                    <a:ext uri="{9D8B030D-6E8A-4147-A177-3AD203B41FA5}">
                      <a16:colId xmlns:a16="http://schemas.microsoft.com/office/drawing/2014/main" val="4082534410"/>
                    </a:ext>
                  </a:extLst>
                </a:gridCol>
                <a:gridCol w="480389">
                  <a:extLst>
                    <a:ext uri="{9D8B030D-6E8A-4147-A177-3AD203B41FA5}">
                      <a16:colId xmlns:a16="http://schemas.microsoft.com/office/drawing/2014/main" val="1682525316"/>
                    </a:ext>
                  </a:extLst>
                </a:gridCol>
                <a:gridCol w="1804769">
                  <a:extLst>
                    <a:ext uri="{9D8B030D-6E8A-4147-A177-3AD203B41FA5}">
                      <a16:colId xmlns:a16="http://schemas.microsoft.com/office/drawing/2014/main" val="230985175"/>
                    </a:ext>
                  </a:extLst>
                </a:gridCol>
                <a:gridCol w="610522">
                  <a:extLst>
                    <a:ext uri="{9D8B030D-6E8A-4147-A177-3AD203B41FA5}">
                      <a16:colId xmlns:a16="http://schemas.microsoft.com/office/drawing/2014/main" val="3467199757"/>
                    </a:ext>
                  </a:extLst>
                </a:gridCol>
                <a:gridCol w="673880">
                  <a:extLst>
                    <a:ext uri="{9D8B030D-6E8A-4147-A177-3AD203B41FA5}">
                      <a16:colId xmlns:a16="http://schemas.microsoft.com/office/drawing/2014/main" val="2014895395"/>
                    </a:ext>
                  </a:extLst>
                </a:gridCol>
                <a:gridCol w="480389">
                  <a:extLst>
                    <a:ext uri="{9D8B030D-6E8A-4147-A177-3AD203B41FA5}">
                      <a16:colId xmlns:a16="http://schemas.microsoft.com/office/drawing/2014/main" val="1439191741"/>
                    </a:ext>
                  </a:extLst>
                </a:gridCol>
              </a:tblGrid>
              <a:tr h="165668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rowSpan="2" gridSpan="7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SD Team 310 - Bill of Materials 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0192713"/>
                  </a:ext>
                </a:extLst>
              </a:tr>
              <a:tr h="165668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7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8947893"/>
                  </a:ext>
                </a:extLst>
              </a:tr>
              <a:tr h="165668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>
                      <a:noFill/>
                    </a:lnL>
                    <a:lnR>
                      <a:noFill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7514022"/>
                  </a:ext>
                </a:extLst>
              </a:tr>
              <a:tr h="165668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Item Ref #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Description 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Part Num.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Quantity 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Unit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Unit Cost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Cost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Cost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5274177"/>
                  </a:ext>
                </a:extLst>
              </a:tr>
              <a:tr h="165668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Bio. Sensing</a:t>
                      </a:r>
                    </a:p>
                  </a:txBody>
                  <a:tcPr marL="6096" marR="6096" marT="6096" marB="29261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Sock</a:t>
                      </a:r>
                    </a:p>
                  </a:txBody>
                  <a:tcPr marL="6096" marR="6096" marT="6096" marB="292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N/A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pack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$15.00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$15.00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$15.00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7219593"/>
                  </a:ext>
                </a:extLst>
              </a:tr>
              <a:tr h="1656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Heart Rate / Blood O2 Sensor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MAXREFDES117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individual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$19.02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$38.04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$38.04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7142823"/>
                  </a:ext>
                </a:extLst>
              </a:tr>
              <a:tr h="1656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Body Temperature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MAX30205EVSYS#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individual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$59.55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$119.10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$119.10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3554584"/>
                  </a:ext>
                </a:extLst>
              </a:tr>
              <a:tr h="1656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Skin Galvanic Sensor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MIKROE-4500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individual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$27.00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$54.00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$54.00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0780000"/>
                  </a:ext>
                </a:extLst>
              </a:tr>
              <a:tr h="1656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$0.00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0376379"/>
                  </a:ext>
                </a:extLst>
              </a:tr>
              <a:tr h="165668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Env. Sensing</a:t>
                      </a:r>
                    </a:p>
                  </a:txBody>
                  <a:tcPr marL="6096" marR="6096" marT="6096" marB="29261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CO2 Sensor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T6793-5K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individual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$38.90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$77.80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$77.80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9341423"/>
                  </a:ext>
                </a:extLst>
              </a:tr>
              <a:tr h="1656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Pressure Sensor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333333"/>
                          </a:solidFill>
                          <a:effectLst/>
                          <a:latin typeface="Calibri" panose="020F0502020204030204" pitchFamily="34" charset="0"/>
                        </a:rPr>
                        <a:t>BMP280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individual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$9.95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$19.90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$19.90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8423504"/>
                  </a:ext>
                </a:extLst>
              </a:tr>
              <a:tr h="1656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 Sensor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SHT85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individual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$32.18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$64.36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$64.36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082027"/>
                  </a:ext>
                </a:extLst>
              </a:tr>
              <a:tr h="1788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$0.00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9863542"/>
                  </a:ext>
                </a:extLst>
              </a:tr>
              <a:tr h="1656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$0.00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3612627"/>
                  </a:ext>
                </a:extLst>
              </a:tr>
              <a:tr h="165668">
                <a:tc rowSpan="14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Processing</a:t>
                      </a:r>
                    </a:p>
                  </a:txBody>
                  <a:tcPr marL="6096" marR="6096" marT="6096" marB="29261"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Microcontroller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STM32F407G-DISC1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individual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$21.39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$42.78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$42.78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8199468"/>
                  </a:ext>
                </a:extLst>
              </a:tr>
              <a:tr h="1656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SD Card Storage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SDSDAF3-008G-I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individual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$11.37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$22.74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$22.74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1252537"/>
                  </a:ext>
                </a:extLst>
              </a:tr>
              <a:tr h="1656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SD Card Holder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410-123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individual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$11.86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$23.72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$23.72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4432918"/>
                  </a:ext>
                </a:extLst>
              </a:tr>
              <a:tr h="1656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$0.00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5066921"/>
                  </a:ext>
                </a:extLst>
              </a:tr>
              <a:tr h="165668">
                <a:tc vMerge="1">
                  <a:txBody>
                    <a:bodyPr/>
                    <a:lstStyle/>
                    <a:p>
                      <a:pPr algn="ctr" fontAlgn="ctr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Character Display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222222"/>
                          </a:solidFill>
                          <a:effectLst/>
                          <a:latin typeface="Calibri" panose="020F0502020204030204" pitchFamily="34" charset="0"/>
                        </a:rPr>
                        <a:t>AMC2002CR-B-B6WTDW-I2C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individual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$16.68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$33.36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$33.36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3772248"/>
                  </a:ext>
                </a:extLst>
              </a:tr>
              <a:tr h="1656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MCU (new &amp; simplified)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NUCLEO-C031C6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individual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$10.75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$21.50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$21.50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528105"/>
                  </a:ext>
                </a:extLst>
              </a:tr>
              <a:tr h="1656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RFID Reader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Yanzeo SR3308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individual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$189.00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$189.00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$189.00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5426767"/>
                  </a:ext>
                </a:extLst>
              </a:tr>
              <a:tr h="1656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Mini Micro Jst 2.0 Ph 4 Pin Connectors 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pack of 20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$7.56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$7.56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$7.56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9497092"/>
                  </a:ext>
                </a:extLst>
              </a:tr>
              <a:tr h="1656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800" b="0" i="0" u="none" strike="noStrike">
                        <a:solidFill>
                          <a:srgbClr val="44444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5080915"/>
                  </a:ext>
                </a:extLst>
              </a:tr>
              <a:tr h="1656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MPU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MSPM0G3507SPMR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individual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$2.50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$5.00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$5.00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4233551"/>
                  </a:ext>
                </a:extLst>
              </a:tr>
              <a:tr h="1656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Electrodes for skin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pack of 4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$8.99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$8.99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$8.99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8498743"/>
                  </a:ext>
                </a:extLst>
              </a:tr>
              <a:tr h="1656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$0.00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6522381"/>
                  </a:ext>
                </a:extLst>
              </a:tr>
              <a:tr h="1656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RFID CHIP</a:t>
                      </a: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EM4325V21TP8B+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96" marR="6096" marT="6096" marB="29261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individual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$1.63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$4.89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$4.89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3850965"/>
                  </a:ext>
                </a:extLst>
              </a:tr>
              <a:tr h="165668">
                <a:tc vMerge="1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Assuming total shipping cost of 15%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$112.16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$859.90</a:t>
                      </a:r>
                    </a:p>
                  </a:txBody>
                  <a:tcPr marL="6096" marR="6096" marT="6096" marB="2926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4200437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82B640-159C-695E-7708-AC3513F82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Evan Cloutier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625BA1-58EB-0C84-D1BA-726EB370C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33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F0D0993-BBCD-E817-CFCF-0967299CA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597049"/>
          </a:xfrm>
        </p:spPr>
        <p:txBody>
          <a:bodyPr/>
          <a:lstStyle/>
          <a:p>
            <a:r>
              <a:rPr lang="en-US"/>
              <a:t>Bill of Materials</a:t>
            </a:r>
          </a:p>
        </p:txBody>
      </p:sp>
    </p:spTree>
    <p:extLst>
      <p:ext uri="{BB962C8B-B14F-4D97-AF65-F5344CB8AC3E}">
        <p14:creationId xmlns:p14="http://schemas.microsoft.com/office/powerpoint/2010/main" val="21975921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1E57F717-148D-255E-6B75-5C25431352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8116624"/>
              </p:ext>
            </p:extLst>
          </p:nvPr>
        </p:nvGraphicFramePr>
        <p:xfrm>
          <a:off x="838200" y="1825625"/>
          <a:ext cx="9143994" cy="32359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3999">
                  <a:extLst>
                    <a:ext uri="{9D8B030D-6E8A-4147-A177-3AD203B41FA5}">
                      <a16:colId xmlns:a16="http://schemas.microsoft.com/office/drawing/2014/main" val="608224262"/>
                    </a:ext>
                  </a:extLst>
                </a:gridCol>
                <a:gridCol w="1523999">
                  <a:extLst>
                    <a:ext uri="{9D8B030D-6E8A-4147-A177-3AD203B41FA5}">
                      <a16:colId xmlns:a16="http://schemas.microsoft.com/office/drawing/2014/main" val="4104663451"/>
                    </a:ext>
                  </a:extLst>
                </a:gridCol>
                <a:gridCol w="1523999">
                  <a:extLst>
                    <a:ext uri="{9D8B030D-6E8A-4147-A177-3AD203B41FA5}">
                      <a16:colId xmlns:a16="http://schemas.microsoft.com/office/drawing/2014/main" val="270600015"/>
                    </a:ext>
                  </a:extLst>
                </a:gridCol>
                <a:gridCol w="1523999">
                  <a:extLst>
                    <a:ext uri="{9D8B030D-6E8A-4147-A177-3AD203B41FA5}">
                      <a16:colId xmlns:a16="http://schemas.microsoft.com/office/drawing/2014/main" val="2082896160"/>
                    </a:ext>
                  </a:extLst>
                </a:gridCol>
                <a:gridCol w="1523999">
                  <a:extLst>
                    <a:ext uri="{9D8B030D-6E8A-4147-A177-3AD203B41FA5}">
                      <a16:colId xmlns:a16="http://schemas.microsoft.com/office/drawing/2014/main" val="2717036244"/>
                    </a:ext>
                  </a:extLst>
                </a:gridCol>
                <a:gridCol w="1523999">
                  <a:extLst>
                    <a:ext uri="{9D8B030D-6E8A-4147-A177-3AD203B41FA5}">
                      <a16:colId xmlns:a16="http://schemas.microsoft.com/office/drawing/2014/main" val="36322592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Sensor Reading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Sampling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Reading Range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Reading Format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Typical Reading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8540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GSR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30 ms</a:t>
                      </a:r>
                      <a:endParaRPr lang="en-US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6-bit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0-63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6-bit digital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~32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9358519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HR &amp; Pulse 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4 seconds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 bpm/1%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BPM,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50-100, &gt;95%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890587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Pressure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~7 ms</a:t>
                      </a:r>
                      <a:endParaRPr lang="en-US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 Pa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Up to 110 kPa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Pa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20-100 kPa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756444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CO2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5 seconds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45 ppm +3%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0-5000ppm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ppm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&lt; 2000 ppm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6888797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Body Temp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5 ms</a:t>
                      </a:r>
                      <a:endParaRPr lang="en-US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16-bit S (2^-8)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Up to 80C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92-99 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9547179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Temperature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5 ms</a:t>
                      </a:r>
                      <a:endParaRPr lang="en-US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 deg 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-40 to 105C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C or 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60-70 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9947073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Humidity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5 ms</a:t>
                      </a:r>
                      <a:endParaRPr lang="en-US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0-100%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20-60%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9738904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8D4F8B-DA91-10A6-D606-202FEE710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3AA46E-2400-770E-65DB-C9456C6EB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34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1D7D705-4D66-F915-0F53-EA3728FA1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Sensor Details</a:t>
            </a:r>
          </a:p>
        </p:txBody>
      </p:sp>
    </p:spTree>
    <p:extLst>
      <p:ext uri="{BB962C8B-B14F-4D97-AF65-F5344CB8AC3E}">
        <p14:creationId xmlns:p14="http://schemas.microsoft.com/office/powerpoint/2010/main" val="41725662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A043393-8407-A5DC-29CF-C73D8E730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105" y="1753054"/>
            <a:ext cx="10873618" cy="4419146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sz="2000" dirty="0">
                <a:ea typeface="Calibri"/>
                <a:cs typeface="Calibri"/>
              </a:rPr>
              <a:t>Collect sensor data for 4 seconds, sample rate 25 Hz.</a:t>
            </a:r>
          </a:p>
          <a:p>
            <a:r>
              <a:rPr lang="en-US" sz="2000" dirty="0">
                <a:ea typeface="Calibri"/>
                <a:cs typeface="Calibri"/>
              </a:rPr>
              <a:t>Zero-mean: the readings are typically on the order of around 100,000 otherwise. We also re-index the samples to be from –49.5 to +49.5, instead of 0 to 100.</a:t>
            </a:r>
          </a:p>
          <a:p>
            <a:r>
              <a:rPr lang="en-US" sz="2000" dirty="0">
                <a:ea typeface="Calibri"/>
                <a:cs typeface="Calibri"/>
              </a:rPr>
              <a:t>Calculate the signal’s baseline (linear regression). Then subtract this baseline from the signal.</a:t>
            </a:r>
          </a:p>
          <a:p>
            <a:r>
              <a:rPr lang="en-US" sz="2000" dirty="0">
                <a:ea typeface="Calibri"/>
                <a:cs typeface="Calibri"/>
              </a:rPr>
              <a:t>For heart rate: This is done by finding the first local maximum of the IR </a:t>
            </a:r>
            <a:r>
              <a:rPr lang="en-US" sz="2000" dirty="0" err="1">
                <a:ea typeface="Calibri"/>
                <a:cs typeface="Calibri"/>
              </a:rPr>
              <a:t>chan</a:t>
            </a:r>
            <a:r>
              <a:rPr lang="en-US" sz="2000" dirty="0">
                <a:ea typeface="Calibri"/>
                <a:cs typeface="Calibri"/>
              </a:rPr>
              <a:t> autocorrelation.</a:t>
            </a:r>
          </a:p>
          <a:p>
            <a:r>
              <a:rPr lang="en-US" sz="2000" dirty="0">
                <a:ea typeface="Calibri"/>
                <a:cs typeface="Calibri"/>
              </a:rPr>
              <a:t>For SpO2: compare the relative intensities of R to IR using the RMS level of the zero-mean baselined signal compared to the mean of the raw signal. This quantity is called the Z ratio.</a:t>
            </a:r>
          </a:p>
          <a:p>
            <a:r>
              <a:rPr lang="en-US" sz="2000" dirty="0">
                <a:ea typeface="Calibri"/>
                <a:cs typeface="Calibri"/>
              </a:rPr>
              <a:t>Plug the Z ratio into a corrective formula: SpO2 = (-45.06*Z + 30.354)*Z + 94.845.</a:t>
            </a:r>
          </a:p>
          <a:p>
            <a:r>
              <a:rPr lang="en-US" sz="2000" dirty="0">
                <a:ea typeface="Calibri"/>
                <a:cs typeface="Calibri"/>
              </a:rPr>
              <a:t>Check that the correlation coefficient between R and IR channels greater than certain threshold (say 0.8). If it’s not, then discard the datapoint as erroneous. </a:t>
            </a:r>
          </a:p>
          <a:p>
            <a:endParaRPr lang="en-US" sz="2000">
              <a:ea typeface="Calibri"/>
              <a:cs typeface="Calibri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6219FB-EFC4-3EA7-33CA-E328700AC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047AA4-110B-9AB6-48E2-5764B8A07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35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0DE057A-8774-3A04-B814-1E6200A03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Heart Rate &amp; SpO2 Algorithm</a:t>
            </a:r>
          </a:p>
        </p:txBody>
      </p:sp>
    </p:spTree>
    <p:extLst>
      <p:ext uri="{BB962C8B-B14F-4D97-AF65-F5344CB8AC3E}">
        <p14:creationId xmlns:p14="http://schemas.microsoft.com/office/powerpoint/2010/main" val="34656215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1FEE9D4-2B8A-82F8-686D-3B33E27303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8502708"/>
              </p:ext>
            </p:extLst>
          </p:nvPr>
        </p:nvGraphicFramePr>
        <p:xfrm>
          <a:off x="838200" y="1825625"/>
          <a:ext cx="9144000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2000">
                  <a:extLst>
                    <a:ext uri="{9D8B030D-6E8A-4147-A177-3AD203B41FA5}">
                      <a16:colId xmlns:a16="http://schemas.microsoft.com/office/drawing/2014/main" val="365699881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2659610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/>
                        <a:t>CO2 Concentration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Exposure Symptoms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88703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/>
                        <a:t>5,000 ppm (0.5%)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OSHA limit (8 hours)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84048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/>
                        <a:t>10,000 ppm (1.0%)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Possible drowsiness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9706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/>
                        <a:t>15,000 ppm (1.5%)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Mild respiratory stimulation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85989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/>
                        <a:t>40,000 ppm (4.0%)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Immediately dangerous to life and health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053204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27D13A-5071-8762-EF46-29FDA7BFC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B425EF-50AA-BB42-18BE-32A3001AC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36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554E889-1A6B-6F9E-3DD3-F3C8EA3F2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OSHA CO2 Exposure</a:t>
            </a:r>
          </a:p>
        </p:txBody>
      </p:sp>
    </p:spTree>
    <p:extLst>
      <p:ext uri="{BB962C8B-B14F-4D97-AF65-F5344CB8AC3E}">
        <p14:creationId xmlns:p14="http://schemas.microsoft.com/office/powerpoint/2010/main" val="82042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B9E94-4BAE-EC39-C772-19BDB2A5EC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3816" y="1829431"/>
            <a:ext cx="5157787" cy="4154273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en-US" b="1">
                <a:ea typeface="Calibri"/>
                <a:cs typeface="Calibri"/>
              </a:rPr>
              <a:t>STM32F407G</a:t>
            </a:r>
          </a:p>
          <a:p>
            <a:r>
              <a:rPr lang="en-US">
                <a:ea typeface="Calibri"/>
                <a:cs typeface="Calibri"/>
              </a:rPr>
              <a:t>Clock rate: up to 168 MHz</a:t>
            </a:r>
          </a:p>
          <a:p>
            <a:r>
              <a:rPr lang="en-US">
                <a:ea typeface="Calibri"/>
                <a:cs typeface="Calibri"/>
              </a:rPr>
              <a:t>ARM Cortex M4, NVIC, MPU, FPU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1 MB flash, 112 KB + 16 KB SRAM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Peripherals: ethernet interface, CRC, USB interfaces, DMA, ADC, DAC, SPI, I2S, I2C, CAN, USART, 9 GPIO ports (16 pins each on most), Watchdog timer, 14 timers</a:t>
            </a:r>
            <a:endParaRPr lang="en-US"/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93BC9F1-CFE6-48FD-0569-118BBE8CC1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6000" y="1829432"/>
            <a:ext cx="3866147" cy="3930812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en-US" b="1">
                <a:ea typeface="Calibri"/>
                <a:cs typeface="Calibri"/>
              </a:rPr>
              <a:t>STM32C031C6</a:t>
            </a:r>
          </a:p>
          <a:p>
            <a:r>
              <a:rPr lang="en-US">
                <a:ea typeface="Calibri"/>
                <a:cs typeface="Calibri"/>
              </a:rPr>
              <a:t>Clock rate: up to 48 MHz</a:t>
            </a:r>
          </a:p>
          <a:p>
            <a:r>
              <a:rPr lang="en-US">
                <a:ea typeface="Calibri"/>
                <a:cs typeface="Calibri"/>
              </a:rPr>
              <a:t>ARM Cortex M0</a:t>
            </a:r>
          </a:p>
          <a:p>
            <a:r>
              <a:rPr lang="en-US">
                <a:ea typeface="Calibri"/>
                <a:cs typeface="Calibri"/>
              </a:rPr>
              <a:t>32KB flash, 12KB SRAM</a:t>
            </a:r>
          </a:p>
          <a:p>
            <a:r>
              <a:rPr lang="en-US">
                <a:ea typeface="Calibri"/>
                <a:cs typeface="Calibri"/>
              </a:rPr>
              <a:t>-40C to 85C operating temp</a:t>
            </a:r>
          </a:p>
          <a:p>
            <a:r>
              <a:rPr lang="en-US">
                <a:ea typeface="Calibri"/>
                <a:cs typeface="Calibri"/>
              </a:rPr>
              <a:t>Peripherals: USARTS, SPI, I2C (1 Mbps), DMA, ADC, 45 GPIO, 8 timers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90DC3D-94D5-0B83-620D-BA4561DDB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95EA57-BC26-93A7-17D4-AEB4365E3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37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D78EB41-9E84-F180-FB2F-60FF6DD65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MCU Details</a:t>
            </a:r>
          </a:p>
        </p:txBody>
      </p:sp>
    </p:spTree>
    <p:extLst>
      <p:ext uri="{BB962C8B-B14F-4D97-AF65-F5344CB8AC3E}">
        <p14:creationId xmlns:p14="http://schemas.microsoft.com/office/powerpoint/2010/main" val="2639476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6CB9BC0-16B5-F236-7954-076A3EE4DD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>
                <a:ea typeface="Calibri"/>
                <a:cs typeface="Calibri"/>
              </a:rPr>
              <a:t>Pressure: ~32.4 kPa (Armstrong's limit is 6.25 kPa)</a:t>
            </a:r>
          </a:p>
          <a:p>
            <a:r>
              <a:rPr lang="en-US">
                <a:ea typeface="Calibri"/>
                <a:cs typeface="Calibri"/>
              </a:rPr>
              <a:t>Air composition: usually pure oxygen, with some water vapor</a:t>
            </a:r>
          </a:p>
          <a:p>
            <a:r>
              <a:rPr lang="en-US">
                <a:ea typeface="Calibri"/>
                <a:cs typeface="Calibri"/>
              </a:rPr>
              <a:t>The sensors already in a space suit can vary, but are not contained in a single small garment.</a:t>
            </a: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1C84C8-EBA9-F046-6493-9A4B6F948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9F544B-2225-4612-E7AB-A1C524F20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38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3FB5766-1AEC-74AF-C3DB-077F64BD1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Typical Spacesuit Conditions</a:t>
            </a:r>
          </a:p>
        </p:txBody>
      </p:sp>
    </p:spTree>
    <p:extLst>
      <p:ext uri="{BB962C8B-B14F-4D97-AF65-F5344CB8AC3E}">
        <p14:creationId xmlns:p14="http://schemas.microsoft.com/office/powerpoint/2010/main" val="14953030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33E30505-295E-B843-FFA9-B5212A55A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/>
          <a:lstStyle/>
          <a:p>
            <a:r>
              <a:rPr lang="en-US"/>
              <a:t>RFID Info ref.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168D9B8-F9D7-D816-7ED4-53764B7BFD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>
                <a:ea typeface="Calibri"/>
                <a:cs typeface="Calibri"/>
              </a:rPr>
              <a:t>4096 bits non-volatile memory (EEPROM)</a:t>
            </a:r>
          </a:p>
          <a:p>
            <a:r>
              <a:rPr lang="en-US">
                <a:ea typeface="Calibri"/>
                <a:cs typeface="Calibri"/>
              </a:rPr>
              <a:t>Forward (Transmission) rates 26.7 -128 kbps</a:t>
            </a:r>
          </a:p>
          <a:p>
            <a:r>
              <a:rPr lang="en-US">
                <a:ea typeface="Calibri"/>
                <a:cs typeface="Calibri"/>
              </a:rPr>
              <a:t>Return rate – 40 to 640 kbps</a:t>
            </a:r>
          </a:p>
          <a:p>
            <a:r>
              <a:rPr lang="en-US">
                <a:ea typeface="Calibri"/>
                <a:cs typeface="Calibri"/>
              </a:rPr>
              <a:t>Erase and write commands</a:t>
            </a:r>
          </a:p>
          <a:p>
            <a:r>
              <a:rPr lang="en-US">
                <a:ea typeface="Calibri"/>
                <a:cs typeface="Calibri"/>
              </a:rPr>
              <a:t>Per manufacturer -  applications include sensor monitoring, front end embedded syst, Gen2 communications for wireless data exchange, etc.</a:t>
            </a:r>
          </a:p>
          <a:p>
            <a:r>
              <a:rPr lang="en-US">
                <a:ea typeface="Calibri"/>
                <a:cs typeface="Calibri"/>
              </a:rPr>
              <a:t>Reader range: 25m max</a:t>
            </a: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9225E1-5E92-6E1C-D567-4BBDEA17D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Nicholas </a:t>
            </a:r>
            <a:r>
              <a:rPr lang="en-US" err="1">
                <a:ea typeface="Calibri"/>
                <a:cs typeface="Calibri"/>
              </a:rPr>
              <a:t>Billmire</a:t>
            </a:r>
            <a:endParaRPr lang="en-US" err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488B4D-F807-476E-D9AA-7F31279C2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381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62E509-CACE-3200-0BBC-F7AE86A04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Austin Roberts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55EBE4-B98E-E13F-98BF-7D5CB2138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4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06B114A-90DF-D3C9-24EC-1C330B957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Sponsor and Advisors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87AC13-F052-DD31-E7A6-F3D72245A2B9}"/>
              </a:ext>
            </a:extLst>
          </p:cNvPr>
          <p:cNvSpPr txBox="1"/>
          <p:nvPr/>
        </p:nvSpPr>
        <p:spPr>
          <a:xfrm>
            <a:off x="1639242" y="3105834"/>
            <a:ext cx="2898422" cy="83099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en-US" sz="2400" b="1"/>
              <a:t>Sponsor</a:t>
            </a:r>
            <a:endParaRPr lang="en-US" sz="2400" b="1">
              <a:ea typeface="Calibri"/>
              <a:cs typeface="Calibri"/>
            </a:endParaRPr>
          </a:p>
          <a:p>
            <a:pPr algn="ctr"/>
            <a:r>
              <a:rPr lang="en-US" sz="2400">
                <a:cs typeface="Calibri"/>
              </a:rPr>
              <a:t>L3Harris Technologies</a:t>
            </a:r>
            <a:endParaRPr lang="en-US" sz="2400">
              <a:ea typeface="Calibri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BDC672-E2EE-263F-A601-3758F594C682}"/>
              </a:ext>
            </a:extLst>
          </p:cNvPr>
          <p:cNvSpPr txBox="1"/>
          <p:nvPr/>
        </p:nvSpPr>
        <p:spPr>
          <a:xfrm>
            <a:off x="6165393" y="4473067"/>
            <a:ext cx="2360839" cy="1015663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en-US" sz="2000" b="1"/>
              <a:t>Faculty Advisor</a:t>
            </a:r>
            <a:endParaRPr lang="en-US" sz="2000" b="1">
              <a:ea typeface="Calibri"/>
              <a:cs typeface="Calibri"/>
            </a:endParaRPr>
          </a:p>
          <a:p>
            <a:pPr algn="ctr"/>
            <a:r>
              <a:rPr lang="en-US" sz="2000"/>
              <a:t>Babak </a:t>
            </a:r>
            <a:r>
              <a:rPr lang="en-US" sz="2000" err="1"/>
              <a:t>Noroozi</a:t>
            </a:r>
            <a:r>
              <a:rPr lang="en-US" sz="2000"/>
              <a:t>, Ph.D.</a:t>
            </a:r>
            <a:endParaRPr lang="en-US" sz="2000">
              <a:ea typeface="Calibri"/>
              <a:cs typeface="Calibri"/>
            </a:endParaRPr>
          </a:p>
          <a:p>
            <a:pPr algn="ctr"/>
            <a:r>
              <a:rPr lang="en-US" sz="2000" i="1"/>
              <a:t>Professor</a:t>
            </a:r>
            <a:endParaRPr lang="en-US" sz="2000" i="1">
              <a:ea typeface="Calibri"/>
              <a:cs typeface="Calibri"/>
            </a:endParaRPr>
          </a:p>
        </p:txBody>
      </p:sp>
      <p:pic>
        <p:nvPicPr>
          <p:cNvPr id="1026" name="Picture 2" descr="Babak Noroozi | FAMU-FSU">
            <a:extLst>
              <a:ext uri="{FF2B5EF4-FFF2-40B4-BE49-F238E27FC236}">
                <a16:creationId xmlns:a16="http://schemas.microsoft.com/office/drawing/2014/main" id="{C184FDF0-8965-C3FD-46E1-AA707FA9CE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3311" y="1901317"/>
            <a:ext cx="19050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583609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diagram of a memory management unit&#10;&#10;Description automatically generated">
            <a:extLst>
              <a:ext uri="{FF2B5EF4-FFF2-40B4-BE49-F238E27FC236}">
                <a16:creationId xmlns:a16="http://schemas.microsoft.com/office/drawing/2014/main" id="{80268F17-776E-A983-8639-D09EC725D1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201" y="1716987"/>
            <a:ext cx="8942916" cy="3177433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D1D02A-0830-979A-C063-3EC14D930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Nick </a:t>
            </a:r>
            <a:r>
              <a:rPr lang="en-US" err="1">
                <a:ea typeface="Calibri"/>
                <a:cs typeface="Calibri"/>
              </a:rPr>
              <a:t>Billmire</a:t>
            </a:r>
            <a:endParaRPr lang="en-US" err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B7B048-E7DF-E300-4960-BFC1D27BF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40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D912498-D29A-441C-D67F-451F5C047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RFID IC Flowchart</a:t>
            </a:r>
          </a:p>
        </p:txBody>
      </p:sp>
    </p:spTree>
    <p:extLst>
      <p:ext uri="{BB962C8B-B14F-4D97-AF65-F5344CB8AC3E}">
        <p14:creationId xmlns:p14="http://schemas.microsoft.com/office/powerpoint/2010/main" val="38111963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02DBB1F-5FD2-B549-3E6E-F13A6CB3D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3816" y="1308619"/>
            <a:ext cx="5185001" cy="810305"/>
          </a:xfrm>
        </p:spPr>
        <p:txBody>
          <a:bodyPr/>
          <a:lstStyle/>
          <a:p>
            <a:r>
              <a:rPr lang="en-US">
                <a:ea typeface="Calibri"/>
                <a:cs typeface="Calibri"/>
              </a:rPr>
              <a:t>SPI</a:t>
            </a:r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0B1FD69-99F7-0F9F-2D8A-C5A0962FAF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3816" y="2241389"/>
            <a:ext cx="4341359" cy="393081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>
                <a:ea typeface="Calibri"/>
                <a:cs typeface="Calibri"/>
              </a:rPr>
              <a:t>Speed</a:t>
            </a:r>
            <a:endParaRPr lang="en-US"/>
          </a:p>
          <a:p>
            <a:r>
              <a:rPr lang="en-US">
                <a:ea typeface="+mn-lt"/>
                <a:cs typeface="+mn-lt"/>
              </a:rPr>
              <a:t>Can send data in real time</a:t>
            </a:r>
          </a:p>
          <a:p>
            <a:r>
              <a:rPr lang="en-US">
                <a:ea typeface="+mn-lt"/>
                <a:cs typeface="+mn-lt"/>
              </a:rPr>
              <a:t>Full</a:t>
            </a:r>
            <a:r>
              <a:rPr lang="en-US">
                <a:ea typeface="Calibri"/>
                <a:cs typeface="Calibri"/>
              </a:rPr>
              <a:t> duplex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Ideal for interfacing to memory</a:t>
            </a: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A1DA2D7-37AD-2890-E605-2307305470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600700" y="2241389"/>
            <a:ext cx="4543652" cy="393081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>
                <a:ea typeface="Calibri"/>
                <a:cs typeface="Calibri"/>
              </a:rPr>
              <a:t>Devices are independently addressable</a:t>
            </a:r>
          </a:p>
          <a:p>
            <a:r>
              <a:rPr lang="en-US">
                <a:ea typeface="Calibri"/>
                <a:cs typeface="Calibri"/>
              </a:rPr>
              <a:t>Low power consumption</a:t>
            </a:r>
          </a:p>
          <a:p>
            <a:r>
              <a:rPr lang="en-US">
                <a:ea typeface="Calibri"/>
                <a:cs typeface="Calibri"/>
              </a:rPr>
              <a:t>Fewer connections</a:t>
            </a:r>
          </a:p>
          <a:p>
            <a:r>
              <a:rPr lang="en-US">
                <a:ea typeface="Calibri"/>
                <a:cs typeface="Calibri"/>
              </a:rPr>
              <a:t>Longer distance compared to SPI</a:t>
            </a: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5C9F54-200A-739A-A6C4-0CD6FFE4F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Nicholas </a:t>
            </a:r>
            <a:r>
              <a:rPr lang="en-US" err="1">
                <a:ea typeface="Calibri"/>
                <a:cs typeface="Calibri"/>
              </a:rPr>
              <a:t>Billmire</a:t>
            </a:r>
            <a:endParaRPr lang="en-US" err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8794B0-DB89-50B2-2EAD-7B228F161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41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48ECBBF-CF46-B4D9-7CB4-395363AD4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Protocol Benefits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7BBE6C9-D0B6-56FE-4060-584946D2A0F0}"/>
              </a:ext>
            </a:extLst>
          </p:cNvPr>
          <p:cNvSpPr txBox="1">
            <a:spLocks/>
          </p:cNvSpPr>
          <p:nvPr/>
        </p:nvSpPr>
        <p:spPr>
          <a:xfrm>
            <a:off x="5606251" y="1324947"/>
            <a:ext cx="5429930" cy="796698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ea typeface="Calibri"/>
                <a:cs typeface="Calibri"/>
              </a:rPr>
              <a:t>I</a:t>
            </a:r>
            <a:r>
              <a:rPr lang="en-US" baseline="30000">
                <a:ea typeface="Calibri"/>
                <a:cs typeface="Calibri"/>
              </a:rPr>
              <a:t>2</a:t>
            </a:r>
            <a:r>
              <a:rPr lang="en-US">
                <a:ea typeface="Calibri"/>
                <a:cs typeface="Calibri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9051146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4285666-E8E4-A7C5-8A2D-732BCE006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3816" y="1295012"/>
            <a:ext cx="5157787" cy="823912"/>
          </a:xfrm>
        </p:spPr>
        <p:txBody>
          <a:bodyPr/>
          <a:lstStyle/>
          <a:p>
            <a:r>
              <a:rPr lang="en-US">
                <a:ea typeface="Calibri"/>
                <a:cs typeface="Calibri"/>
              </a:rPr>
              <a:t>SPI </a:t>
            </a:r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BC27D60-C5F0-165A-DEE0-997DD832C9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3816" y="2241389"/>
            <a:ext cx="4491037" cy="393081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>
                <a:ea typeface="Calibri"/>
                <a:cs typeface="Calibri"/>
              </a:rPr>
              <a:t>Requires individual CS (chip select) lines in multiple peripherals </a:t>
            </a:r>
          </a:p>
          <a:p>
            <a:r>
              <a:rPr lang="en-US">
                <a:ea typeface="Calibri"/>
                <a:cs typeface="Calibri"/>
              </a:rPr>
              <a:t>More wire connections</a:t>
            </a:r>
          </a:p>
          <a:p>
            <a:r>
              <a:rPr lang="en-US">
                <a:ea typeface="Calibri"/>
                <a:cs typeface="Calibri"/>
              </a:rPr>
              <a:t>Short distance</a:t>
            </a:r>
          </a:p>
          <a:p>
            <a:r>
              <a:rPr lang="en-US">
                <a:ea typeface="Calibri"/>
                <a:cs typeface="Calibri"/>
              </a:rPr>
              <a:t>Susceptible to noise </a:t>
            </a: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F0A2597-506A-E6FC-AE90-D913FF4A92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600700" y="1295012"/>
            <a:ext cx="5183188" cy="823912"/>
          </a:xfrm>
        </p:spPr>
        <p:txBody>
          <a:bodyPr/>
          <a:lstStyle/>
          <a:p>
            <a:r>
              <a:rPr lang="en-US">
                <a:ea typeface="Calibri"/>
                <a:cs typeface="Calibri"/>
              </a:rPr>
              <a:t>I</a:t>
            </a:r>
            <a:r>
              <a:rPr lang="en-US" baseline="30000">
                <a:ea typeface="Calibri"/>
                <a:cs typeface="Calibri"/>
              </a:rPr>
              <a:t>2</a:t>
            </a:r>
            <a:r>
              <a:rPr lang="en-US">
                <a:ea typeface="Calibri"/>
                <a:cs typeface="Calibri"/>
              </a:rPr>
              <a:t>C</a:t>
            </a:r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F54F900-4920-FBEF-E99A-ABB44E7909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600700" y="2241389"/>
            <a:ext cx="4121831" cy="393081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>
                <a:ea typeface="Calibri"/>
                <a:cs typeface="Calibri"/>
              </a:rPr>
              <a:t>Half-Duplex</a:t>
            </a:r>
          </a:p>
          <a:p>
            <a:r>
              <a:rPr lang="en-US">
                <a:ea typeface="Calibri"/>
                <a:cs typeface="Calibri"/>
              </a:rPr>
              <a:t>Increased processing overhead (more space)</a:t>
            </a:r>
          </a:p>
          <a:p>
            <a:r>
              <a:rPr lang="en-US">
                <a:ea typeface="Calibri"/>
                <a:cs typeface="Calibri"/>
              </a:rPr>
              <a:t>Address conflicts</a:t>
            </a:r>
          </a:p>
          <a:p>
            <a:r>
              <a:rPr lang="en-US">
                <a:ea typeface="Calibri"/>
                <a:cs typeface="Calibri"/>
              </a:rPr>
              <a:t>Susceptible to noise </a:t>
            </a: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6E2A86-70E6-ACE8-3E3A-D1EF7B3B2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Nicholas </a:t>
            </a:r>
            <a:r>
              <a:rPr lang="en-US" err="1">
                <a:ea typeface="Calibri"/>
                <a:cs typeface="Calibri"/>
              </a:rPr>
              <a:t>Billmire</a:t>
            </a:r>
            <a:endParaRPr lang="en-US" err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B4E62E-BE97-9686-3D18-9E4F4F444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42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A850EFC-4F4B-8C13-8C7B-D96482433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Potential Drawbacks </a:t>
            </a:r>
          </a:p>
        </p:txBody>
      </p:sp>
    </p:spTree>
    <p:extLst>
      <p:ext uri="{BB962C8B-B14F-4D97-AF65-F5344CB8AC3E}">
        <p14:creationId xmlns:p14="http://schemas.microsoft.com/office/powerpoint/2010/main" val="34169219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3A69E82B-5D70-A468-055D-4C23326C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/>
          <a:lstStyle/>
          <a:p>
            <a:r>
              <a:rPr lang="en-US"/>
              <a:t>Slide Headline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4EE095-8C41-92BB-283D-DDBCFF0F8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Try to keep text at 16 pt minimum.</a:t>
            </a:r>
          </a:p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714F4C-B16C-A647-EFF4-87E55005F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686366-96B0-10F0-D2C9-7FCE03108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8935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7560D32-08F4-2CEA-A7F2-33E4EFA12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/>
          <a:lstStyle/>
          <a:p>
            <a:r>
              <a:rPr lang="en-US"/>
              <a:t>Slide Headline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4EE095-8C41-92BB-283D-DDBCFF0F8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Try to keep text at 16 pt minimum.</a:t>
            </a:r>
          </a:p>
          <a:p>
            <a:r>
              <a:rPr lang="en-US"/>
              <a:t>Try to put as few words as possible on the slide if you’re using for a presentation.</a:t>
            </a:r>
          </a:p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C5C21-29E8-D934-3671-70487A9C7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028AA-1C56-B49D-24DF-CFEF34FB6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7926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C7D2E-E925-EA86-4AA6-85ABB3563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/>
          <a:lstStyle/>
          <a:p>
            <a:r>
              <a:rPr lang="en-US"/>
              <a:t>Slide Headline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671BC-3800-E467-21A4-DD5A152B24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Try to keep text at 16 pt minimum.</a:t>
            </a:r>
          </a:p>
          <a:p>
            <a:r>
              <a:rPr lang="en-US"/>
              <a:t>Try to put as few words as possible on the slide if you’re using for a presentation.</a:t>
            </a:r>
          </a:p>
          <a:p>
            <a:r>
              <a:rPr lang="en-US"/>
              <a:t>Mix and match the backgrounds as shown in this template or just use one throughout.</a:t>
            </a:r>
          </a:p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F20E3B-A1AB-5130-7042-92DF0A7C6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A63941-8936-8D0B-975F-DEBA44524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74247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C7D2E-E925-EA86-4AA6-85ABB3563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/>
          <a:lstStyle/>
          <a:p>
            <a:r>
              <a:rPr lang="en-US"/>
              <a:t>Slide Headline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671BC-3800-E467-21A4-DD5A152B24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Try to keep text at 16 pt minimum.</a:t>
            </a:r>
          </a:p>
          <a:p>
            <a:r>
              <a:rPr lang="en-US"/>
              <a:t>Try to put as few words as possible on the slide if you’re using for a presentation.</a:t>
            </a:r>
          </a:p>
          <a:p>
            <a:r>
              <a:rPr lang="en-US"/>
              <a:t>Mix and match the backgrounds as shown in this template or just use one throughout.</a:t>
            </a:r>
          </a:p>
          <a:p>
            <a:r>
              <a:rPr lang="en-US"/>
              <a:t>You can put department/unit logos in slide master at  Horizontal 0.89” Vertical 6.44” From top left corner</a:t>
            </a:r>
          </a:p>
          <a:p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4388C27-82F8-0D08-63D3-89FAC0938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F923050-5DB4-39DC-8B32-166E73808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46</a:t>
            </a:fld>
            <a:endParaRPr lang="en-US"/>
          </a:p>
        </p:txBody>
      </p:sp>
      <p:pic>
        <p:nvPicPr>
          <p:cNvPr id="6" name="Picture 5" descr="A group of circular logos&#10;&#10;Description automatically generated">
            <a:extLst>
              <a:ext uri="{FF2B5EF4-FFF2-40B4-BE49-F238E27FC236}">
                <a16:creationId xmlns:a16="http://schemas.microsoft.com/office/drawing/2014/main" id="{2762F2B2-BD1A-0CE7-EED6-66BC9C42C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816" y="5888736"/>
            <a:ext cx="3462535" cy="505969"/>
          </a:xfrm>
          <a:prstGeom prst="rect">
            <a:avLst/>
          </a:prstGeom>
        </p:spPr>
      </p:pic>
      <p:pic>
        <p:nvPicPr>
          <p:cNvPr id="9" name="Picture 8" descr="A group of circular logos&#10;&#10;Description automatically generated">
            <a:extLst>
              <a:ext uri="{FF2B5EF4-FFF2-40B4-BE49-F238E27FC236}">
                <a16:creationId xmlns:a16="http://schemas.microsoft.com/office/drawing/2014/main" id="{00033C7C-76AE-C382-7C20-9A76ADD7F2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8449" y="5307971"/>
            <a:ext cx="3432055" cy="509017"/>
          </a:xfrm>
          <a:prstGeom prst="rect">
            <a:avLst/>
          </a:prstGeom>
        </p:spPr>
      </p:pic>
      <p:pic>
        <p:nvPicPr>
          <p:cNvPr id="11" name="Picture 10" descr="A group of circular logos&#10;&#10;Description automatically generated">
            <a:extLst>
              <a:ext uri="{FF2B5EF4-FFF2-40B4-BE49-F238E27FC236}">
                <a16:creationId xmlns:a16="http://schemas.microsoft.com/office/drawing/2014/main" id="{37EAA836-B1CF-1CA3-8494-B5B495E064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2602" y="5888736"/>
            <a:ext cx="3499111" cy="509017"/>
          </a:xfrm>
          <a:prstGeom prst="rect">
            <a:avLst/>
          </a:prstGeom>
        </p:spPr>
      </p:pic>
      <p:pic>
        <p:nvPicPr>
          <p:cNvPr id="13" name="Picture 12" descr="A group of logos on a black background&#10;&#10;Description automatically generated">
            <a:extLst>
              <a:ext uri="{FF2B5EF4-FFF2-40B4-BE49-F238E27FC236}">
                <a16:creationId xmlns:a16="http://schemas.microsoft.com/office/drawing/2014/main" id="{1F41247E-4869-4B2E-EF9D-14750F4633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93811" y="5307971"/>
            <a:ext cx="3038862" cy="509017"/>
          </a:xfrm>
          <a:prstGeom prst="rect">
            <a:avLst/>
          </a:prstGeom>
        </p:spPr>
      </p:pic>
      <p:pic>
        <p:nvPicPr>
          <p:cNvPr id="15" name="Picture 14" descr="A group of logos with text&#10;&#10;Description automatically generated">
            <a:extLst>
              <a:ext uri="{FF2B5EF4-FFF2-40B4-BE49-F238E27FC236}">
                <a16:creationId xmlns:a16="http://schemas.microsoft.com/office/drawing/2014/main" id="{E48AC7E8-BFC9-2DCB-3892-33C7703A89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94770" y="5888736"/>
            <a:ext cx="2883414" cy="509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33734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A83DDBD5-F4AD-C0F8-62E9-B18E1A401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2B5314-6557-CFA9-69C4-4CD8BF1C6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E2CAA6-39DA-A9AA-B3A3-0253FC11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191508-FE6A-2739-A54C-A4646490F7D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144000" cy="4346575"/>
          </a:xfrm>
        </p:spPr>
        <p:txBody>
          <a:bodyPr/>
          <a:lstStyle/>
          <a:p>
            <a:r>
              <a:rPr lang="en-US" sz="1000">
                <a:cs typeface="Times New Roman" panose="02020603050405020304" pitchFamily="18" charset="0"/>
              </a:rPr>
              <a:t>This is 10-point</a:t>
            </a:r>
          </a:p>
          <a:p>
            <a:r>
              <a:rPr lang="en-US" sz="1500">
                <a:cs typeface="Times New Roman" panose="02020603050405020304" pitchFamily="18" charset="0"/>
              </a:rPr>
              <a:t>This is 15–point Times</a:t>
            </a:r>
          </a:p>
          <a:p>
            <a:r>
              <a:rPr lang="en-US" sz="2000">
                <a:cs typeface="Times New Roman" panose="02020603050405020304" pitchFamily="18" charset="0"/>
              </a:rPr>
              <a:t>This is 20–point </a:t>
            </a:r>
          </a:p>
          <a:p>
            <a:r>
              <a:rPr lang="en-US" sz="2500">
                <a:cs typeface="Times New Roman" panose="02020603050405020304" pitchFamily="18" charset="0"/>
              </a:rPr>
              <a:t>This is 25–point</a:t>
            </a:r>
          </a:p>
          <a:p>
            <a:r>
              <a:rPr lang="en-US" sz="3000">
                <a:cs typeface="Times New Roman" panose="02020603050405020304" pitchFamily="18" charset="0"/>
              </a:rPr>
              <a:t>This is 30–point</a:t>
            </a:r>
          </a:p>
          <a:p>
            <a:r>
              <a:rPr lang="en-US" sz="3500">
                <a:cs typeface="Times New Roman" panose="02020603050405020304" pitchFamily="18" charset="0"/>
              </a:rPr>
              <a:t>This is 35–point</a:t>
            </a:r>
          </a:p>
          <a:p>
            <a:r>
              <a:rPr lang="en-US" sz="4000">
                <a:cs typeface="Times New Roman" panose="02020603050405020304" pitchFamily="18" charset="0"/>
              </a:rPr>
              <a:t>This is 40–point</a:t>
            </a:r>
          </a:p>
          <a:p>
            <a:r>
              <a:rPr lang="en-US" sz="5000">
                <a:cs typeface="Times New Roman" panose="02020603050405020304" pitchFamily="18" charset="0"/>
              </a:rPr>
              <a:t>This is 50–point</a:t>
            </a:r>
          </a:p>
          <a:p>
            <a:r>
              <a:rPr lang="en-US" sz="6000">
                <a:cs typeface="Times New Roman" panose="02020603050405020304" pitchFamily="18" charset="0"/>
              </a:rPr>
              <a:t>This is 60–point</a:t>
            </a:r>
          </a:p>
          <a:p>
            <a:r>
              <a:rPr lang="en-US" sz="7200">
                <a:cs typeface="Times New Roman" panose="02020603050405020304" pitchFamily="18" charset="0"/>
              </a:rPr>
              <a:t>This is 72–point</a:t>
            </a:r>
            <a:endParaRPr lang="en-US" sz="7200"/>
          </a:p>
        </p:txBody>
      </p:sp>
    </p:spTree>
    <p:extLst>
      <p:ext uri="{BB962C8B-B14F-4D97-AF65-F5344CB8AC3E}">
        <p14:creationId xmlns:p14="http://schemas.microsoft.com/office/powerpoint/2010/main" val="131025463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C00E79C-1FFA-ED60-9F32-5D714226D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/>
          <a:lstStyle/>
          <a:p>
            <a:r>
              <a:rPr lang="en-US"/>
              <a:t>College of Engineering Color Palette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51149-ADCE-589D-F0CE-DEE40BEF4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5E775-733A-DFBF-FD27-84FF8D868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48</a:t>
            </a:fld>
            <a:endParaRPr lang="en-US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28CEF3AF-B294-C1BD-00F5-27105F1D5417}"/>
              </a:ext>
            </a:extLst>
          </p:cNvPr>
          <p:cNvGrpSpPr/>
          <p:nvPr/>
        </p:nvGrpSpPr>
        <p:grpSpPr>
          <a:xfrm>
            <a:off x="726948" y="3457771"/>
            <a:ext cx="2214949" cy="1376065"/>
            <a:chOff x="813816" y="3548191"/>
            <a:chExt cx="2214949" cy="1376065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199108F-E912-35ED-35EA-F98C0096E6A8}"/>
                </a:ext>
              </a:extLst>
            </p:cNvPr>
            <p:cNvSpPr txBox="1"/>
            <p:nvPr/>
          </p:nvSpPr>
          <p:spPr>
            <a:xfrm>
              <a:off x="813816" y="4462591"/>
              <a:ext cx="647678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Fang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Orange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16D0CA7-DF62-1574-73F4-A869EAC9B818}"/>
                </a:ext>
              </a:extLst>
            </p:cNvPr>
            <p:cNvSpPr txBox="1"/>
            <p:nvPr/>
          </p:nvSpPr>
          <p:spPr>
            <a:xfrm>
              <a:off x="1728216" y="3548191"/>
              <a:ext cx="1300549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238, 118, 36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#EE7624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CMYK:2, 66, 99, 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4821A2C9-F1B8-2DA5-F53E-12DAF668F2DC}"/>
                </a:ext>
              </a:extLst>
            </p:cNvPr>
            <p:cNvSpPr/>
            <p:nvPr/>
          </p:nvSpPr>
          <p:spPr>
            <a:xfrm>
              <a:off x="813816" y="3548191"/>
              <a:ext cx="914400" cy="914400"/>
            </a:xfrm>
            <a:prstGeom prst="rect">
              <a:avLst/>
            </a:prstGeom>
            <a:solidFill>
              <a:srgbClr val="EE76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CB5FBA2-8AE7-4580-4724-D27539910638}"/>
              </a:ext>
            </a:extLst>
          </p:cNvPr>
          <p:cNvGrpSpPr/>
          <p:nvPr/>
        </p:nvGrpSpPr>
        <p:grpSpPr>
          <a:xfrm>
            <a:off x="3502514" y="3457771"/>
            <a:ext cx="2334277" cy="1200329"/>
            <a:chOff x="3698263" y="5077310"/>
            <a:chExt cx="2334277" cy="120032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98C18170-F47E-2C2C-A75A-08DAB670C526}"/>
                </a:ext>
              </a:extLst>
            </p:cNvPr>
            <p:cNvSpPr/>
            <p:nvPr/>
          </p:nvSpPr>
          <p:spPr>
            <a:xfrm>
              <a:off x="3698263" y="5077310"/>
              <a:ext cx="914400" cy="91440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5EBF460-96EF-EEF1-2694-568119F86A8C}"/>
                </a:ext>
              </a:extLst>
            </p:cNvPr>
            <p:cNvSpPr txBox="1"/>
            <p:nvPr/>
          </p:nvSpPr>
          <p:spPr>
            <a:xfrm>
              <a:off x="3698263" y="5996175"/>
              <a:ext cx="57394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White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5D41AD1-0181-BA37-8138-9FA849C8DBDF}"/>
                </a:ext>
              </a:extLst>
            </p:cNvPr>
            <p:cNvSpPr txBox="1"/>
            <p:nvPr/>
          </p:nvSpPr>
          <p:spPr>
            <a:xfrm>
              <a:off x="4612664" y="5077310"/>
              <a:ext cx="1419876" cy="120032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Pantone: PMS 000C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255, 255, 255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#FFFFFF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 0, 0, 0, 0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DF751E7-DD89-EC17-F17B-38CCEE19D726}"/>
              </a:ext>
            </a:extLst>
          </p:cNvPr>
          <p:cNvGrpSpPr/>
          <p:nvPr/>
        </p:nvGrpSpPr>
        <p:grpSpPr>
          <a:xfrm>
            <a:off x="3502514" y="2020824"/>
            <a:ext cx="2195521" cy="1200329"/>
            <a:chOff x="813816" y="5074209"/>
            <a:chExt cx="2195521" cy="1200329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47C730E-ECA7-4F05-CCC3-54218DE049F3}"/>
                </a:ext>
              </a:extLst>
            </p:cNvPr>
            <p:cNvSpPr/>
            <p:nvPr/>
          </p:nvSpPr>
          <p:spPr>
            <a:xfrm>
              <a:off x="813816" y="5074209"/>
              <a:ext cx="914400" cy="9144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2020829-0E95-DD9B-714C-11D6FFBF799B}"/>
                </a:ext>
              </a:extLst>
            </p:cNvPr>
            <p:cNvSpPr txBox="1"/>
            <p:nvPr/>
          </p:nvSpPr>
          <p:spPr>
            <a:xfrm>
              <a:off x="813816" y="5996175"/>
              <a:ext cx="5229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Black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CEA4394-CC9D-6FBB-FA26-706076D0B467}"/>
                </a:ext>
              </a:extLst>
            </p:cNvPr>
            <p:cNvSpPr txBox="1"/>
            <p:nvPr/>
          </p:nvSpPr>
          <p:spPr>
            <a:xfrm>
              <a:off x="1728217" y="5074209"/>
              <a:ext cx="1281120" cy="120032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Pantone: Black C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0, 0, 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#000000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CMYK:0, 0, 0, 100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C8B1F45-3E30-2793-7D29-688626F81CE2}"/>
              </a:ext>
            </a:extLst>
          </p:cNvPr>
          <p:cNvGrpSpPr/>
          <p:nvPr/>
        </p:nvGrpSpPr>
        <p:grpSpPr>
          <a:xfrm>
            <a:off x="726948" y="2020824"/>
            <a:ext cx="2380763" cy="1200329"/>
            <a:chOff x="813817" y="2011729"/>
            <a:chExt cx="2380763" cy="1200329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5045287-B2F2-024E-BF22-C50C5657B42C}"/>
                </a:ext>
              </a:extLst>
            </p:cNvPr>
            <p:cNvSpPr txBox="1"/>
            <p:nvPr/>
          </p:nvSpPr>
          <p:spPr>
            <a:xfrm>
              <a:off x="813817" y="2933695"/>
              <a:ext cx="624466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Garnet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0E68166-254D-0205-3782-F4F28D154D36}"/>
                </a:ext>
              </a:extLst>
            </p:cNvPr>
            <p:cNvSpPr txBox="1"/>
            <p:nvPr/>
          </p:nvSpPr>
          <p:spPr>
            <a:xfrm>
              <a:off x="1728217" y="2011729"/>
              <a:ext cx="1466363" cy="120032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Pantone: PMS 195 C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120, 47, 64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#782F40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CMYK:19, 90, 50, 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FD49C78-148F-ADF9-04DD-1E8FBB32EAD7}"/>
                </a:ext>
              </a:extLst>
            </p:cNvPr>
            <p:cNvSpPr/>
            <p:nvPr/>
          </p:nvSpPr>
          <p:spPr>
            <a:xfrm>
              <a:off x="813817" y="2011729"/>
              <a:ext cx="914400" cy="914400"/>
            </a:xfrm>
            <a:prstGeom prst="rect">
              <a:avLst/>
            </a:prstGeom>
            <a:solidFill>
              <a:srgbClr val="782F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6365672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C00E79C-1FFA-ED60-9F32-5D714226D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/>
          <a:lstStyle/>
          <a:p>
            <a:r>
              <a:rPr lang="en-US"/>
              <a:t>Accent Color Palette</a:t>
            </a:r>
          </a:p>
        </p:txBody>
      </p:sp>
      <p:sp>
        <p:nvSpPr>
          <p:cNvPr id="57" name="Footer Placeholder 56">
            <a:extLst>
              <a:ext uri="{FF2B5EF4-FFF2-40B4-BE49-F238E27FC236}">
                <a16:creationId xmlns:a16="http://schemas.microsoft.com/office/drawing/2014/main" id="{4273B565-5CD0-FCEF-5E90-E7416D7DC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8" name="Slide Number Placeholder 57">
            <a:extLst>
              <a:ext uri="{FF2B5EF4-FFF2-40B4-BE49-F238E27FC236}">
                <a16:creationId xmlns:a16="http://schemas.microsoft.com/office/drawing/2014/main" id="{DF8F76D7-4CC7-0CE6-2388-24F614417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49</a:t>
            </a:fld>
            <a:endParaRPr lang="en-US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2229FD4-8C3B-7907-1579-308E6D9B13AB}"/>
              </a:ext>
            </a:extLst>
          </p:cNvPr>
          <p:cNvGrpSpPr/>
          <p:nvPr/>
        </p:nvGrpSpPr>
        <p:grpSpPr>
          <a:xfrm>
            <a:off x="726948" y="2011729"/>
            <a:ext cx="2057855" cy="1191399"/>
            <a:chOff x="6566680" y="5081775"/>
            <a:chExt cx="2057855" cy="1191399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06A98FD-E663-8232-9317-7F915715D15A}"/>
                </a:ext>
              </a:extLst>
            </p:cNvPr>
            <p:cNvSpPr/>
            <p:nvPr/>
          </p:nvSpPr>
          <p:spPr>
            <a:xfrm>
              <a:off x="6566680" y="5081775"/>
              <a:ext cx="914400" cy="914400"/>
            </a:xfrm>
            <a:prstGeom prst="rect">
              <a:avLst/>
            </a:prstGeom>
            <a:solidFill>
              <a:srgbClr val="003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1D029BD-E9F1-4027-E920-4D90F619D451}"/>
                </a:ext>
              </a:extLst>
            </p:cNvPr>
            <p:cNvSpPr txBox="1"/>
            <p:nvPr/>
          </p:nvSpPr>
          <p:spPr>
            <a:xfrm>
              <a:off x="6566680" y="5996175"/>
              <a:ext cx="881267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Tardis Blue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C8DF581-1E7B-D43C-FEDB-EAAD386C6209}"/>
                </a:ext>
              </a:extLst>
            </p:cNvPr>
            <p:cNvSpPr txBox="1"/>
            <p:nvPr/>
          </p:nvSpPr>
          <p:spPr>
            <a:xfrm>
              <a:off x="7481080" y="5081775"/>
              <a:ext cx="1143455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0, 59, 111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#003B6F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CB5FBA2-8AE7-4580-4724-D27539910638}"/>
              </a:ext>
            </a:extLst>
          </p:cNvPr>
          <p:cNvGrpSpPr/>
          <p:nvPr/>
        </p:nvGrpSpPr>
        <p:grpSpPr>
          <a:xfrm>
            <a:off x="3558551" y="5081093"/>
            <a:ext cx="2214950" cy="1195864"/>
            <a:chOff x="3698263" y="5077310"/>
            <a:chExt cx="2214950" cy="1195864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98C18170-F47E-2C2C-A75A-08DAB670C526}"/>
                </a:ext>
              </a:extLst>
            </p:cNvPr>
            <p:cNvSpPr/>
            <p:nvPr/>
          </p:nvSpPr>
          <p:spPr>
            <a:xfrm>
              <a:off x="3698263" y="5077310"/>
              <a:ext cx="914400" cy="914400"/>
            </a:xfrm>
            <a:prstGeom prst="rect">
              <a:avLst/>
            </a:prstGeom>
            <a:solidFill>
              <a:srgbClr val="40E0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5EBF460-96EF-EEF1-2694-568119F86A8C}"/>
                </a:ext>
              </a:extLst>
            </p:cNvPr>
            <p:cNvSpPr txBox="1"/>
            <p:nvPr/>
          </p:nvSpPr>
          <p:spPr>
            <a:xfrm>
              <a:off x="3698263" y="5996175"/>
              <a:ext cx="816121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Turquoise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5D41AD1-0181-BA37-8138-9FA849C8DBDF}"/>
                </a:ext>
              </a:extLst>
            </p:cNvPr>
            <p:cNvSpPr txBox="1"/>
            <p:nvPr/>
          </p:nvSpPr>
          <p:spPr>
            <a:xfrm>
              <a:off x="4612664" y="5077310"/>
              <a:ext cx="1300549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64, 224, 208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#40E0D0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 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68E79F3-56A4-139F-CA95-FB234476AD5C}"/>
              </a:ext>
            </a:extLst>
          </p:cNvPr>
          <p:cNvGrpSpPr/>
          <p:nvPr/>
        </p:nvGrpSpPr>
        <p:grpSpPr>
          <a:xfrm>
            <a:off x="6566679" y="5081093"/>
            <a:ext cx="2136402" cy="1198965"/>
            <a:chOff x="726948" y="5074209"/>
            <a:chExt cx="2136402" cy="1198965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47C730E-ECA7-4F05-CCC3-54218DE049F3}"/>
                </a:ext>
              </a:extLst>
            </p:cNvPr>
            <p:cNvSpPr/>
            <p:nvPr/>
          </p:nvSpPr>
          <p:spPr>
            <a:xfrm>
              <a:off x="726948" y="5074209"/>
              <a:ext cx="914400" cy="914400"/>
            </a:xfrm>
            <a:prstGeom prst="rect">
              <a:avLst/>
            </a:prstGeom>
            <a:solidFill>
              <a:srgbClr val="FF8B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2020829-0E95-DD9B-714C-11D6FFBF799B}"/>
                </a:ext>
              </a:extLst>
            </p:cNvPr>
            <p:cNvSpPr txBox="1"/>
            <p:nvPr/>
          </p:nvSpPr>
          <p:spPr>
            <a:xfrm>
              <a:off x="726948" y="5996175"/>
              <a:ext cx="129279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American Orange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CEA4394-CC9D-6FBB-FA26-706076D0B467}"/>
                </a:ext>
              </a:extLst>
            </p:cNvPr>
            <p:cNvSpPr txBox="1"/>
            <p:nvPr/>
          </p:nvSpPr>
          <p:spPr>
            <a:xfrm>
              <a:off x="1641349" y="5074209"/>
              <a:ext cx="1222001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255, 139, 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#FF8B00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2495DF6-79CB-47DA-E912-E7FB138F5E58}"/>
              </a:ext>
            </a:extLst>
          </p:cNvPr>
          <p:cNvGrpSpPr/>
          <p:nvPr/>
        </p:nvGrpSpPr>
        <p:grpSpPr>
          <a:xfrm>
            <a:off x="726948" y="3546752"/>
            <a:ext cx="2394292" cy="1191399"/>
            <a:chOff x="726948" y="3546752"/>
            <a:chExt cx="2394292" cy="1191399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199108F-E912-35ED-35EA-F98C0096E6A8}"/>
                </a:ext>
              </a:extLst>
            </p:cNvPr>
            <p:cNvSpPr txBox="1"/>
            <p:nvPr/>
          </p:nvSpPr>
          <p:spPr>
            <a:xfrm>
              <a:off x="726948" y="4461152"/>
              <a:ext cx="916598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Rubine Red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16D0CA7-DF62-1574-73F4-A869EAC9B818}"/>
                </a:ext>
              </a:extLst>
            </p:cNvPr>
            <p:cNvSpPr txBox="1"/>
            <p:nvPr/>
          </p:nvSpPr>
          <p:spPr>
            <a:xfrm>
              <a:off x="1641348" y="3546752"/>
              <a:ext cx="1479892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206, 0, 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#CE0058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 0, 100, 43, 12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4821A2C9-F1B8-2DA5-F53E-12DAF668F2DC}"/>
                </a:ext>
              </a:extLst>
            </p:cNvPr>
            <p:cNvSpPr/>
            <p:nvPr/>
          </p:nvSpPr>
          <p:spPr>
            <a:xfrm>
              <a:off x="726948" y="3546752"/>
              <a:ext cx="914400" cy="914400"/>
            </a:xfrm>
            <a:prstGeom prst="rect">
              <a:avLst/>
            </a:prstGeom>
            <a:solidFill>
              <a:srgbClr val="CE00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1DA38E28-8140-BF3F-9F1A-A8018F6B7B82}"/>
              </a:ext>
            </a:extLst>
          </p:cNvPr>
          <p:cNvGrpSpPr/>
          <p:nvPr/>
        </p:nvGrpSpPr>
        <p:grpSpPr>
          <a:xfrm>
            <a:off x="726948" y="5081093"/>
            <a:ext cx="2222965" cy="1195864"/>
            <a:chOff x="3690247" y="3543726"/>
            <a:chExt cx="2222965" cy="1195864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920A934-93AB-9180-AB68-AD81C1104679}"/>
                </a:ext>
              </a:extLst>
            </p:cNvPr>
            <p:cNvSpPr/>
            <p:nvPr/>
          </p:nvSpPr>
          <p:spPr>
            <a:xfrm>
              <a:off x="3690247" y="3543726"/>
              <a:ext cx="914400" cy="914400"/>
            </a:xfrm>
            <a:prstGeom prst="rect">
              <a:avLst/>
            </a:prstGeom>
            <a:solidFill>
              <a:srgbClr val="4892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240B36D-381E-1561-3E5D-EA529810F4E3}"/>
                </a:ext>
              </a:extLst>
            </p:cNvPr>
            <p:cNvSpPr txBox="1"/>
            <p:nvPr/>
          </p:nvSpPr>
          <p:spPr>
            <a:xfrm>
              <a:off x="3690247" y="4462591"/>
              <a:ext cx="747064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Asagi-iro</a:t>
              </a:r>
              <a:endPara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DE07C98-ED7D-E3FF-489A-FE708B784983}"/>
                </a:ext>
              </a:extLst>
            </p:cNvPr>
            <p:cNvSpPr txBox="1"/>
            <p:nvPr/>
          </p:nvSpPr>
          <p:spPr>
            <a:xfrm>
              <a:off x="4612663" y="3543726"/>
              <a:ext cx="1300549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72, 146, 155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#48929b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CE65EA5-C26C-30C6-B186-07D6B078F79C}"/>
              </a:ext>
            </a:extLst>
          </p:cNvPr>
          <p:cNvGrpSpPr/>
          <p:nvPr/>
        </p:nvGrpSpPr>
        <p:grpSpPr>
          <a:xfrm>
            <a:off x="6566679" y="3550535"/>
            <a:ext cx="2293495" cy="1191399"/>
            <a:chOff x="6566679" y="3548191"/>
            <a:chExt cx="2293495" cy="1191399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D64BB85-8C6D-2A6D-1ADF-BDD1B80CCD13}"/>
                </a:ext>
              </a:extLst>
            </p:cNvPr>
            <p:cNvSpPr/>
            <p:nvPr/>
          </p:nvSpPr>
          <p:spPr>
            <a:xfrm>
              <a:off x="6566679" y="3548191"/>
              <a:ext cx="914400" cy="914400"/>
            </a:xfrm>
            <a:prstGeom prst="rect">
              <a:avLst/>
            </a:prstGeom>
            <a:solidFill>
              <a:srgbClr val="DCDC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06D66C3-8068-2CAE-509B-9BB1C6BF1F51}"/>
                </a:ext>
              </a:extLst>
            </p:cNvPr>
            <p:cNvSpPr txBox="1"/>
            <p:nvPr/>
          </p:nvSpPr>
          <p:spPr>
            <a:xfrm>
              <a:off x="6566679" y="4462591"/>
              <a:ext cx="843244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Gainsboro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714A678-45AD-BAB6-5271-DEF2141ED01A}"/>
                </a:ext>
              </a:extLst>
            </p:cNvPr>
            <p:cNvSpPr txBox="1"/>
            <p:nvPr/>
          </p:nvSpPr>
          <p:spPr>
            <a:xfrm>
              <a:off x="7481079" y="3548191"/>
              <a:ext cx="1379095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220, 220, 220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#DCDCDC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60DA90D-5162-90AF-F50D-B04C1206ACDC}"/>
              </a:ext>
            </a:extLst>
          </p:cNvPr>
          <p:cNvGrpSpPr/>
          <p:nvPr/>
        </p:nvGrpSpPr>
        <p:grpSpPr>
          <a:xfrm>
            <a:off x="3558551" y="2019295"/>
            <a:ext cx="2214950" cy="1191399"/>
            <a:chOff x="3698263" y="2019295"/>
            <a:chExt cx="2214950" cy="1191399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5092876-A0BD-0F71-2AD1-9E94904F567E}"/>
                </a:ext>
              </a:extLst>
            </p:cNvPr>
            <p:cNvSpPr/>
            <p:nvPr/>
          </p:nvSpPr>
          <p:spPr>
            <a:xfrm>
              <a:off x="3698263" y="2019295"/>
              <a:ext cx="914400" cy="914400"/>
            </a:xfrm>
            <a:prstGeom prst="rect">
              <a:avLst/>
            </a:prstGeom>
            <a:solidFill>
              <a:srgbClr val="FBEC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091FB5E-8A39-BE29-6938-B3A9C77B4E77}"/>
                </a:ext>
              </a:extLst>
            </p:cNvPr>
            <p:cNvSpPr txBox="1"/>
            <p:nvPr/>
          </p:nvSpPr>
          <p:spPr>
            <a:xfrm>
              <a:off x="3698263" y="2933695"/>
              <a:ext cx="487634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Corn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797569E-370D-2A91-B253-81EE95E2A0C6}"/>
                </a:ext>
              </a:extLst>
            </p:cNvPr>
            <p:cNvSpPr txBox="1"/>
            <p:nvPr/>
          </p:nvSpPr>
          <p:spPr>
            <a:xfrm>
              <a:off x="4612664" y="2019295"/>
              <a:ext cx="1300549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251, 236, 93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#FBEC5D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8DC52F6-7843-7FF9-13CC-D53F4FBCB2E5}"/>
              </a:ext>
            </a:extLst>
          </p:cNvPr>
          <p:cNvGrpSpPr/>
          <p:nvPr/>
        </p:nvGrpSpPr>
        <p:grpSpPr>
          <a:xfrm>
            <a:off x="6566679" y="2019295"/>
            <a:ext cx="2293495" cy="1191399"/>
            <a:chOff x="6566680" y="2019295"/>
            <a:chExt cx="2293495" cy="119139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FCDC829-921B-3DC5-AE1D-2537A7561F34}"/>
                </a:ext>
              </a:extLst>
            </p:cNvPr>
            <p:cNvSpPr/>
            <p:nvPr/>
          </p:nvSpPr>
          <p:spPr>
            <a:xfrm>
              <a:off x="6566680" y="2019295"/>
              <a:ext cx="914400" cy="914400"/>
            </a:xfrm>
            <a:prstGeom prst="rect">
              <a:avLst/>
            </a:prstGeom>
            <a:solidFill>
              <a:srgbClr val="DBD7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AB97F5E-CCEF-400D-EF8C-69532EDCEB25}"/>
                </a:ext>
              </a:extLst>
            </p:cNvPr>
            <p:cNvSpPr txBox="1"/>
            <p:nvPr/>
          </p:nvSpPr>
          <p:spPr>
            <a:xfrm>
              <a:off x="6566680" y="2933695"/>
              <a:ext cx="924869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Timberwolf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1CE2098-5743-C6F5-1F5F-EB183A2F85F3}"/>
                </a:ext>
              </a:extLst>
            </p:cNvPr>
            <p:cNvSpPr txBox="1"/>
            <p:nvPr/>
          </p:nvSpPr>
          <p:spPr>
            <a:xfrm>
              <a:off x="7481080" y="2019295"/>
              <a:ext cx="1379095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219, 215, 210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#DBD7D2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88163A8-BCBC-7F4E-C49F-26AD5D17D3D8}"/>
              </a:ext>
            </a:extLst>
          </p:cNvPr>
          <p:cNvGrpSpPr/>
          <p:nvPr/>
        </p:nvGrpSpPr>
        <p:grpSpPr>
          <a:xfrm>
            <a:off x="3558551" y="3546752"/>
            <a:ext cx="2136401" cy="1198965"/>
            <a:chOff x="726949" y="2011729"/>
            <a:chExt cx="2136401" cy="1198965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5045287-B2F2-024E-BF22-C50C5657B42C}"/>
                </a:ext>
              </a:extLst>
            </p:cNvPr>
            <p:cNvSpPr txBox="1"/>
            <p:nvPr/>
          </p:nvSpPr>
          <p:spPr>
            <a:xfrm>
              <a:off x="726949" y="2933695"/>
              <a:ext cx="99854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Imperial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0E68166-254D-0205-3782-F4F28D154D36}"/>
                </a:ext>
              </a:extLst>
            </p:cNvPr>
            <p:cNvSpPr txBox="1"/>
            <p:nvPr/>
          </p:nvSpPr>
          <p:spPr>
            <a:xfrm>
              <a:off x="1641349" y="2011729"/>
              <a:ext cx="1222001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104, 40, 96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#682860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FD49C78-148F-ADF9-04DD-1E8FBB32EAD7}"/>
                </a:ext>
              </a:extLst>
            </p:cNvPr>
            <p:cNvSpPr/>
            <p:nvPr/>
          </p:nvSpPr>
          <p:spPr>
            <a:xfrm>
              <a:off x="726949" y="2011729"/>
              <a:ext cx="914400" cy="914400"/>
            </a:xfrm>
            <a:prstGeom prst="rect">
              <a:avLst/>
            </a:prstGeom>
            <a:solidFill>
              <a:srgbClr val="6828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31D254C-0C2B-E90B-60AE-D6501D23093A}"/>
              </a:ext>
            </a:extLst>
          </p:cNvPr>
          <p:cNvGrpSpPr/>
          <p:nvPr/>
        </p:nvGrpSpPr>
        <p:grpSpPr>
          <a:xfrm>
            <a:off x="726948" y="2006046"/>
            <a:ext cx="2057855" cy="1191399"/>
            <a:chOff x="6566680" y="5081775"/>
            <a:chExt cx="2057855" cy="119139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4C41DC6-CFA6-D30F-6DFF-419BAD8A2C8A}"/>
                </a:ext>
              </a:extLst>
            </p:cNvPr>
            <p:cNvSpPr/>
            <p:nvPr/>
          </p:nvSpPr>
          <p:spPr>
            <a:xfrm>
              <a:off x="6566680" y="5081775"/>
              <a:ext cx="914400" cy="914400"/>
            </a:xfrm>
            <a:prstGeom prst="rect">
              <a:avLst/>
            </a:prstGeom>
            <a:solidFill>
              <a:srgbClr val="003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4CE0A5A-78E7-919D-02ED-406ED17950C8}"/>
                </a:ext>
              </a:extLst>
            </p:cNvPr>
            <p:cNvSpPr txBox="1"/>
            <p:nvPr/>
          </p:nvSpPr>
          <p:spPr>
            <a:xfrm>
              <a:off x="6566680" y="5996175"/>
              <a:ext cx="881267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Tardis Blue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26D43A5-9A9C-3B6C-6821-CE39D95FE21F}"/>
                </a:ext>
              </a:extLst>
            </p:cNvPr>
            <p:cNvSpPr txBox="1"/>
            <p:nvPr/>
          </p:nvSpPr>
          <p:spPr>
            <a:xfrm>
              <a:off x="7481080" y="5081775"/>
              <a:ext cx="1143455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0, 59, 111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#003B6F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7B38728-3C3A-A231-E3E9-73B32A222C31}"/>
              </a:ext>
            </a:extLst>
          </p:cNvPr>
          <p:cNvGrpSpPr/>
          <p:nvPr/>
        </p:nvGrpSpPr>
        <p:grpSpPr>
          <a:xfrm>
            <a:off x="726948" y="3541069"/>
            <a:ext cx="2394292" cy="1191399"/>
            <a:chOff x="726948" y="3546752"/>
            <a:chExt cx="2394292" cy="1191399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98E9EA4-2594-F696-91C9-7FF04FC8223C}"/>
                </a:ext>
              </a:extLst>
            </p:cNvPr>
            <p:cNvSpPr txBox="1"/>
            <p:nvPr/>
          </p:nvSpPr>
          <p:spPr>
            <a:xfrm>
              <a:off x="726948" y="4461152"/>
              <a:ext cx="916598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Rubine Red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B89F21F-3603-616F-10C7-5DC99D45066B}"/>
                </a:ext>
              </a:extLst>
            </p:cNvPr>
            <p:cNvSpPr txBox="1"/>
            <p:nvPr/>
          </p:nvSpPr>
          <p:spPr>
            <a:xfrm>
              <a:off x="1641348" y="3546752"/>
              <a:ext cx="1479892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206, 0, 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#CE0058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 0, 100, 43, 12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5BB335A-D431-B616-5912-0DBE7C7A1F47}"/>
                </a:ext>
              </a:extLst>
            </p:cNvPr>
            <p:cNvSpPr/>
            <p:nvPr/>
          </p:nvSpPr>
          <p:spPr>
            <a:xfrm>
              <a:off x="726948" y="3546752"/>
              <a:ext cx="914400" cy="914400"/>
            </a:xfrm>
            <a:prstGeom prst="rect">
              <a:avLst/>
            </a:prstGeom>
            <a:solidFill>
              <a:srgbClr val="CE00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6256055-2C34-5AC3-951A-2AEA21C78017}"/>
              </a:ext>
            </a:extLst>
          </p:cNvPr>
          <p:cNvGrpSpPr/>
          <p:nvPr/>
        </p:nvGrpSpPr>
        <p:grpSpPr>
          <a:xfrm>
            <a:off x="3558551" y="2013612"/>
            <a:ext cx="2214950" cy="1191399"/>
            <a:chOff x="3698263" y="2019295"/>
            <a:chExt cx="2214950" cy="1191399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95F135F-365A-95E1-5C88-503DC7BB6BF8}"/>
                </a:ext>
              </a:extLst>
            </p:cNvPr>
            <p:cNvSpPr/>
            <p:nvPr/>
          </p:nvSpPr>
          <p:spPr>
            <a:xfrm>
              <a:off x="3698263" y="2019295"/>
              <a:ext cx="914400" cy="914400"/>
            </a:xfrm>
            <a:prstGeom prst="rect">
              <a:avLst/>
            </a:prstGeom>
            <a:solidFill>
              <a:srgbClr val="FBEC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F380E28-3F26-1F0E-67DB-0B99DBD1E1D1}"/>
                </a:ext>
              </a:extLst>
            </p:cNvPr>
            <p:cNvSpPr txBox="1"/>
            <p:nvPr/>
          </p:nvSpPr>
          <p:spPr>
            <a:xfrm>
              <a:off x="3698263" y="2933695"/>
              <a:ext cx="487634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Corn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9140908-9F41-5692-3C52-80B7BAAA1AFF}"/>
                </a:ext>
              </a:extLst>
            </p:cNvPr>
            <p:cNvSpPr txBox="1"/>
            <p:nvPr/>
          </p:nvSpPr>
          <p:spPr>
            <a:xfrm>
              <a:off x="4612664" y="2019295"/>
              <a:ext cx="1300549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251, 236, 93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#FBEC5D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930833A-4F1E-226A-A24A-9D35F51250B3}"/>
              </a:ext>
            </a:extLst>
          </p:cNvPr>
          <p:cNvGrpSpPr/>
          <p:nvPr/>
        </p:nvGrpSpPr>
        <p:grpSpPr>
          <a:xfrm>
            <a:off x="6566679" y="2013612"/>
            <a:ext cx="2293495" cy="1191399"/>
            <a:chOff x="6566680" y="2019295"/>
            <a:chExt cx="2293495" cy="1191399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B1D85B6-BFB5-8E22-F333-471FAF23FFC4}"/>
                </a:ext>
              </a:extLst>
            </p:cNvPr>
            <p:cNvSpPr/>
            <p:nvPr/>
          </p:nvSpPr>
          <p:spPr>
            <a:xfrm>
              <a:off x="6566680" y="2019295"/>
              <a:ext cx="914400" cy="914400"/>
            </a:xfrm>
            <a:prstGeom prst="rect">
              <a:avLst/>
            </a:prstGeom>
            <a:solidFill>
              <a:srgbClr val="DBD7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706927C-7A37-6612-A3CE-1A1055706F9B}"/>
                </a:ext>
              </a:extLst>
            </p:cNvPr>
            <p:cNvSpPr txBox="1"/>
            <p:nvPr/>
          </p:nvSpPr>
          <p:spPr>
            <a:xfrm>
              <a:off x="6566680" y="2933695"/>
              <a:ext cx="924869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Timberwolf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8971ED8-7CD8-8474-48EE-4A7161279444}"/>
                </a:ext>
              </a:extLst>
            </p:cNvPr>
            <p:cNvSpPr txBox="1"/>
            <p:nvPr/>
          </p:nvSpPr>
          <p:spPr>
            <a:xfrm>
              <a:off x="7481080" y="2019295"/>
              <a:ext cx="1379095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219, 215, 210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#DBD7D2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56656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093F1-1D1F-1A06-37FC-912858D4E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Assignment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D9F885-76CE-18F2-7C8D-920893543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3A96B9-CCA5-F3FB-B197-A85B6BBEA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84967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Box 124">
            <a:extLst>
              <a:ext uri="{FF2B5EF4-FFF2-40B4-BE49-F238E27FC236}">
                <a16:creationId xmlns:a16="http://schemas.microsoft.com/office/drawing/2014/main" id="{C34F68ED-1613-0F7B-86EF-4EAFA5F32FD8}"/>
              </a:ext>
            </a:extLst>
          </p:cNvPr>
          <p:cNvSpPr txBox="1"/>
          <p:nvPr/>
        </p:nvSpPr>
        <p:spPr>
          <a:xfrm>
            <a:off x="9564444" y="240337"/>
            <a:ext cx="2213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https://color.adobe.com/create/color-wheel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BBA785F-AA9F-B7B0-64F8-DCEB019FF1F3}"/>
              </a:ext>
            </a:extLst>
          </p:cNvPr>
          <p:cNvGrpSpPr/>
          <p:nvPr/>
        </p:nvGrpSpPr>
        <p:grpSpPr>
          <a:xfrm>
            <a:off x="0" y="0"/>
            <a:ext cx="8148182" cy="6858000"/>
            <a:chOff x="0" y="0"/>
            <a:chExt cx="8148182" cy="68580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08744D1-047D-389C-AC60-6AB2067BB31D}"/>
                </a:ext>
              </a:extLst>
            </p:cNvPr>
            <p:cNvGrpSpPr/>
            <p:nvPr/>
          </p:nvGrpSpPr>
          <p:grpSpPr>
            <a:xfrm>
              <a:off x="1721048" y="0"/>
              <a:ext cx="6427134" cy="767946"/>
              <a:chOff x="1721048" y="1"/>
              <a:chExt cx="6427134" cy="767946"/>
            </a:xfrm>
          </p:grpSpPr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14BFA5C5-2FAE-935D-A421-0E68DBC220C7}"/>
                  </a:ext>
                </a:extLst>
              </p:cNvPr>
              <p:cNvSpPr txBox="1"/>
              <p:nvPr/>
            </p:nvSpPr>
            <p:spPr>
              <a:xfrm>
                <a:off x="1721048" y="199308"/>
                <a:ext cx="118590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Analogous</a:t>
                </a:r>
              </a:p>
            </p:txBody>
          </p:sp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AF448855-8336-E80D-6994-CC514B7E8757}"/>
                  </a:ext>
                </a:extLst>
              </p:cNvPr>
              <p:cNvGrpSpPr/>
              <p:nvPr/>
            </p:nvGrpSpPr>
            <p:grpSpPr>
              <a:xfrm>
                <a:off x="2886752" y="1"/>
                <a:ext cx="5261430" cy="767946"/>
                <a:chOff x="2886752" y="1"/>
                <a:chExt cx="5261430" cy="767946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422E79CF-58A1-EC6C-FF9C-B742F463684D}"/>
                    </a:ext>
                  </a:extLst>
                </p:cNvPr>
                <p:cNvSpPr/>
                <p:nvPr/>
              </p:nvSpPr>
              <p:spPr>
                <a:xfrm>
                  <a:off x="2886752" y="1"/>
                  <a:ext cx="1052286" cy="767946"/>
                </a:xfrm>
                <a:prstGeom prst="rect">
                  <a:avLst/>
                </a:prstGeom>
                <a:solidFill>
                  <a:srgbClr val="F7AB1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F7AB19</a:t>
                  </a:r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26C2AC74-8A95-AC8C-6EE8-3ECE9E66E761}"/>
                    </a:ext>
                  </a:extLst>
                </p:cNvPr>
                <p:cNvSpPr/>
                <p:nvPr/>
              </p:nvSpPr>
              <p:spPr>
                <a:xfrm>
                  <a:off x="3939038" y="1"/>
                  <a:ext cx="1052286" cy="767946"/>
                </a:xfrm>
                <a:prstGeom prst="rect">
                  <a:avLst/>
                </a:prstGeom>
                <a:solidFill>
                  <a:srgbClr val="D67F1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D67F15</a:t>
                  </a:r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65FBC9A7-2B00-DC28-BC08-56D68695B248}"/>
                    </a:ext>
                  </a:extLst>
                </p:cNvPr>
                <p:cNvSpPr/>
                <p:nvPr/>
              </p:nvSpPr>
              <p:spPr>
                <a:xfrm>
                  <a:off x="4991324" y="1"/>
                  <a:ext cx="1052286" cy="767946"/>
                </a:xfrm>
                <a:prstGeom prst="rect">
                  <a:avLst/>
                </a:prstGeom>
                <a:solidFill>
                  <a:srgbClr val="EE76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EE7624</a:t>
                  </a:r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6D46F19B-4CFA-9CA2-A0D6-D9531CD7729D}"/>
                    </a:ext>
                  </a:extLst>
                </p:cNvPr>
                <p:cNvSpPr/>
                <p:nvPr/>
              </p:nvSpPr>
              <p:spPr>
                <a:xfrm>
                  <a:off x="6043610" y="1"/>
                  <a:ext cx="1052286" cy="767946"/>
                </a:xfrm>
                <a:prstGeom prst="rect">
                  <a:avLst/>
                </a:prstGeom>
                <a:solidFill>
                  <a:srgbClr val="D6461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D64615</a:t>
                  </a:r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B11A9F12-61CA-180B-997D-C292F5B9CC49}"/>
                    </a:ext>
                  </a:extLst>
                </p:cNvPr>
                <p:cNvSpPr/>
                <p:nvPr/>
              </p:nvSpPr>
              <p:spPr>
                <a:xfrm>
                  <a:off x="7095896" y="1"/>
                  <a:ext cx="1052286" cy="767946"/>
                </a:xfrm>
                <a:prstGeom prst="rect">
                  <a:avLst/>
                </a:prstGeom>
                <a:solidFill>
                  <a:srgbClr val="F7311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F73119</a:t>
                  </a:r>
                </a:p>
              </p:txBody>
            </p:sp>
          </p:grp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E97EA09C-DFD2-3907-FD78-A493287B7A02}"/>
                </a:ext>
              </a:extLst>
            </p:cNvPr>
            <p:cNvGrpSpPr/>
            <p:nvPr/>
          </p:nvGrpSpPr>
          <p:grpSpPr>
            <a:xfrm>
              <a:off x="1201098" y="761257"/>
              <a:ext cx="6947084" cy="767946"/>
              <a:chOff x="1201098" y="763844"/>
              <a:chExt cx="6947084" cy="767946"/>
            </a:xfrm>
          </p:grpSpPr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D2D4BC4F-214F-2A73-33C2-CA8B5872C270}"/>
                  </a:ext>
                </a:extLst>
              </p:cNvPr>
              <p:cNvSpPr txBox="1"/>
              <p:nvPr/>
            </p:nvSpPr>
            <p:spPr>
              <a:xfrm>
                <a:off x="1201098" y="963151"/>
                <a:ext cx="16856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Monochromatic</a:t>
                </a:r>
              </a:p>
            </p:txBody>
          </p:sp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B150FF20-3B4E-4DA4-66C6-9E3C5F3F43E7}"/>
                  </a:ext>
                </a:extLst>
              </p:cNvPr>
              <p:cNvGrpSpPr/>
              <p:nvPr/>
            </p:nvGrpSpPr>
            <p:grpSpPr>
              <a:xfrm>
                <a:off x="2886752" y="763844"/>
                <a:ext cx="5261430" cy="767946"/>
                <a:chOff x="2886752" y="763844"/>
                <a:chExt cx="5261430" cy="767946"/>
              </a:xfrm>
            </p:grpSpPr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542D13F2-163D-5315-9838-97F62F86BE74}"/>
                    </a:ext>
                  </a:extLst>
                </p:cNvPr>
                <p:cNvSpPr/>
                <p:nvPr/>
              </p:nvSpPr>
              <p:spPr>
                <a:xfrm>
                  <a:off x="2886752" y="763844"/>
                  <a:ext cx="1052286" cy="767946"/>
                </a:xfrm>
                <a:prstGeom prst="rect">
                  <a:avLst/>
                </a:prstGeom>
                <a:solidFill>
                  <a:srgbClr val="6E361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6E3610</a:t>
                  </a:r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BE3CC09A-09C3-1CE9-412B-3DEE678E5662}"/>
                    </a:ext>
                  </a:extLst>
                </p:cNvPr>
                <p:cNvSpPr/>
                <p:nvPr/>
              </p:nvSpPr>
              <p:spPr>
                <a:xfrm>
                  <a:off x="3939038" y="763844"/>
                  <a:ext cx="1052286" cy="767946"/>
                </a:xfrm>
                <a:prstGeom prst="rect">
                  <a:avLst/>
                </a:prstGeom>
                <a:solidFill>
                  <a:srgbClr val="F0A16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F0A16C</a:t>
                  </a:r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E9EC3463-D3AA-D951-6EC9-86DFDB3366EF}"/>
                    </a:ext>
                  </a:extLst>
                </p:cNvPr>
                <p:cNvSpPr/>
                <p:nvPr/>
              </p:nvSpPr>
              <p:spPr>
                <a:xfrm>
                  <a:off x="4991324" y="763844"/>
                  <a:ext cx="1052286" cy="767946"/>
                </a:xfrm>
                <a:prstGeom prst="rect">
                  <a:avLst/>
                </a:prstGeom>
                <a:solidFill>
                  <a:srgbClr val="EE76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EE7624</a:t>
                  </a:r>
                </a:p>
              </p:txBody>
            </p:sp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93CC4C87-D2DB-CEDB-C493-781B3BDE5A81}"/>
                    </a:ext>
                  </a:extLst>
                </p:cNvPr>
                <p:cNvSpPr/>
                <p:nvPr/>
              </p:nvSpPr>
              <p:spPr>
                <a:xfrm>
                  <a:off x="6043610" y="763844"/>
                  <a:ext cx="1052286" cy="767946"/>
                </a:xfrm>
                <a:prstGeom prst="rect">
                  <a:avLst/>
                </a:prstGeom>
                <a:solidFill>
                  <a:srgbClr val="6E493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6E4931</a:t>
                  </a:r>
                </a:p>
              </p:txBody>
            </p: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558B4E13-0356-8735-9B08-2E31689585B0}"/>
                    </a:ext>
                  </a:extLst>
                </p:cNvPr>
                <p:cNvSpPr/>
                <p:nvPr/>
              </p:nvSpPr>
              <p:spPr>
                <a:xfrm>
                  <a:off x="7095896" y="763844"/>
                  <a:ext cx="1052286" cy="767946"/>
                </a:xfrm>
                <a:prstGeom prst="rect">
                  <a:avLst/>
                </a:prstGeom>
                <a:solidFill>
                  <a:srgbClr val="BA5B1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BASB1C</a:t>
                  </a:r>
                </a:p>
              </p:txBody>
            </p: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77CE450A-1AFE-F4DF-0262-B7BDF44BD7EB}"/>
                </a:ext>
              </a:extLst>
            </p:cNvPr>
            <p:cNvGrpSpPr/>
            <p:nvPr/>
          </p:nvGrpSpPr>
          <p:grpSpPr>
            <a:xfrm>
              <a:off x="2238689" y="1522514"/>
              <a:ext cx="5909493" cy="767946"/>
              <a:chOff x="2238689" y="1531790"/>
              <a:chExt cx="5909493" cy="767946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6CEB3505-EF58-39F0-ACDA-8C9C8F18D492}"/>
                  </a:ext>
                </a:extLst>
              </p:cNvPr>
              <p:cNvSpPr txBox="1"/>
              <p:nvPr/>
            </p:nvSpPr>
            <p:spPr>
              <a:xfrm>
                <a:off x="2238689" y="1731097"/>
                <a:ext cx="6480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Triad</a:t>
                </a:r>
              </a:p>
            </p:txBody>
          </p: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018260A6-2DDF-F0D0-3200-2946400ADB80}"/>
                  </a:ext>
                </a:extLst>
              </p:cNvPr>
              <p:cNvGrpSpPr/>
              <p:nvPr/>
            </p:nvGrpSpPr>
            <p:grpSpPr>
              <a:xfrm>
                <a:off x="2886752" y="1531790"/>
                <a:ext cx="5261430" cy="767946"/>
                <a:chOff x="2886752" y="1531790"/>
                <a:chExt cx="5261430" cy="767946"/>
              </a:xfrm>
            </p:grpSpPr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239CE36C-F277-731B-962D-A2051F0450B7}"/>
                    </a:ext>
                  </a:extLst>
                </p:cNvPr>
                <p:cNvSpPr/>
                <p:nvPr/>
              </p:nvSpPr>
              <p:spPr>
                <a:xfrm>
                  <a:off x="2886752" y="1531790"/>
                  <a:ext cx="1052286" cy="767946"/>
                </a:xfrm>
                <a:prstGeom prst="rect">
                  <a:avLst/>
                </a:prstGeom>
                <a:solidFill>
                  <a:srgbClr val="A1450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A14508</a:t>
                  </a: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A98560AF-4B6D-504B-5AF1-A0454B2F8EC1}"/>
                    </a:ext>
                  </a:extLst>
                </p:cNvPr>
                <p:cNvSpPr/>
                <p:nvPr/>
              </p:nvSpPr>
              <p:spPr>
                <a:xfrm>
                  <a:off x="3939038" y="1531790"/>
                  <a:ext cx="1052286" cy="767946"/>
                </a:xfrm>
                <a:prstGeom prst="rect">
                  <a:avLst/>
                </a:prstGeom>
                <a:solidFill>
                  <a:srgbClr val="4BED3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4BED3B</a:t>
                  </a: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D5EC028D-4CF2-64AE-C869-CFF011DFABDF}"/>
                    </a:ext>
                  </a:extLst>
                </p:cNvPr>
                <p:cNvSpPr/>
                <p:nvPr/>
              </p:nvSpPr>
              <p:spPr>
                <a:xfrm>
                  <a:off x="4991324" y="1531790"/>
                  <a:ext cx="1052286" cy="767946"/>
                </a:xfrm>
                <a:prstGeom prst="rect">
                  <a:avLst/>
                </a:prstGeom>
                <a:solidFill>
                  <a:srgbClr val="EE76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EE7624</a:t>
                  </a:r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A1E39E68-FAC4-AB54-A9EE-7D55688B0657}"/>
                    </a:ext>
                  </a:extLst>
                </p:cNvPr>
                <p:cNvSpPr/>
                <p:nvPr/>
              </p:nvSpPr>
              <p:spPr>
                <a:xfrm>
                  <a:off x="6043610" y="1531790"/>
                  <a:ext cx="1052286" cy="767946"/>
                </a:xfrm>
                <a:prstGeom prst="rect">
                  <a:avLst/>
                </a:prstGeom>
                <a:solidFill>
                  <a:srgbClr val="250CE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250CED</a:t>
                  </a:r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8680356A-CF22-0645-A7CB-AFA7A7EF77BA}"/>
                    </a:ext>
                  </a:extLst>
                </p:cNvPr>
                <p:cNvSpPr/>
                <p:nvPr/>
              </p:nvSpPr>
              <p:spPr>
                <a:xfrm>
                  <a:off x="7095896" y="1531790"/>
                  <a:ext cx="1052286" cy="767946"/>
                </a:xfrm>
                <a:prstGeom prst="rect">
                  <a:avLst/>
                </a:prstGeom>
                <a:solidFill>
                  <a:srgbClr val="2010A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2010A1</a:t>
                  </a:r>
                </a:p>
              </p:txBody>
            </p:sp>
          </p:grp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0DE4DF3-4914-11B6-BBA5-663FEF64FA7A}"/>
                </a:ext>
              </a:extLst>
            </p:cNvPr>
            <p:cNvGrpSpPr/>
            <p:nvPr/>
          </p:nvGrpSpPr>
          <p:grpSpPr>
            <a:xfrm>
              <a:off x="1192634" y="2283771"/>
              <a:ext cx="6955548" cy="767946"/>
              <a:chOff x="1192634" y="2299169"/>
              <a:chExt cx="6955548" cy="767946"/>
            </a:xfrm>
          </p:grpSpPr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B828E763-8A23-2CB9-8615-0C5780CC8C20}"/>
                  </a:ext>
                </a:extLst>
              </p:cNvPr>
              <p:cNvSpPr txBox="1"/>
              <p:nvPr/>
            </p:nvSpPr>
            <p:spPr>
              <a:xfrm>
                <a:off x="1192634" y="2498476"/>
                <a:ext cx="169411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Complementary</a:t>
                </a:r>
              </a:p>
            </p:txBody>
          </p:sp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9063F01D-A4B8-0817-65FB-DFF34414BD69}"/>
                  </a:ext>
                </a:extLst>
              </p:cNvPr>
              <p:cNvGrpSpPr/>
              <p:nvPr/>
            </p:nvGrpSpPr>
            <p:grpSpPr>
              <a:xfrm>
                <a:off x="2886752" y="2299169"/>
                <a:ext cx="5261430" cy="767946"/>
                <a:chOff x="2886752" y="2299169"/>
                <a:chExt cx="5261430" cy="767946"/>
              </a:xfrm>
            </p:grpSpPr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801CED30-915B-04BC-85D6-7E6B677501B4}"/>
                    </a:ext>
                  </a:extLst>
                </p:cNvPr>
                <p:cNvSpPr/>
                <p:nvPr/>
              </p:nvSpPr>
              <p:spPr>
                <a:xfrm>
                  <a:off x="3939038" y="2299169"/>
                  <a:ext cx="1052286" cy="767946"/>
                </a:xfrm>
                <a:prstGeom prst="rect">
                  <a:avLst/>
                </a:prstGeom>
                <a:solidFill>
                  <a:srgbClr val="FF8C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FF8C40</a:t>
                  </a:r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6235CE92-CF71-F670-0CD9-7E789DF3C60E}"/>
                    </a:ext>
                  </a:extLst>
                </p:cNvPr>
                <p:cNvSpPr/>
                <p:nvPr/>
              </p:nvSpPr>
              <p:spPr>
                <a:xfrm>
                  <a:off x="4991324" y="2299169"/>
                  <a:ext cx="1052286" cy="767946"/>
                </a:xfrm>
                <a:prstGeom prst="rect">
                  <a:avLst/>
                </a:prstGeom>
                <a:solidFill>
                  <a:srgbClr val="EE76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EE7624</a:t>
                  </a:r>
                </a:p>
              </p:txBody>
            </p:sp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3AEA1738-CEB5-F607-D707-6D6AC15910DF}"/>
                    </a:ext>
                  </a:extLst>
                </p:cNvPr>
                <p:cNvSpPr/>
                <p:nvPr/>
              </p:nvSpPr>
              <p:spPr>
                <a:xfrm>
                  <a:off x="6043610" y="2299169"/>
                  <a:ext cx="1052286" cy="767946"/>
                </a:xfrm>
                <a:prstGeom prst="rect">
                  <a:avLst/>
                </a:prstGeom>
                <a:solidFill>
                  <a:srgbClr val="0098A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0098A1</a:t>
                  </a:r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C98CF6F2-4CD4-3C47-3470-FBDB623679B4}"/>
                    </a:ext>
                  </a:extLst>
                </p:cNvPr>
                <p:cNvSpPr/>
                <p:nvPr/>
              </p:nvSpPr>
              <p:spPr>
                <a:xfrm>
                  <a:off x="7095896" y="2299169"/>
                  <a:ext cx="1052286" cy="767946"/>
                </a:xfrm>
                <a:prstGeom prst="rect">
                  <a:avLst/>
                </a:prstGeom>
                <a:solidFill>
                  <a:srgbClr val="24E2E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24E2ED</a:t>
                  </a:r>
                </a:p>
              </p:txBody>
            </p:sp>
            <p:sp>
              <p:nvSpPr>
                <p:cNvPr id="94" name="Rectangle 93">
                  <a:extLst>
                    <a:ext uri="{FF2B5EF4-FFF2-40B4-BE49-F238E27FC236}">
                      <a16:creationId xmlns:a16="http://schemas.microsoft.com/office/drawing/2014/main" id="{CFED2EA6-30C8-8A1E-85E6-4BEED9AA074C}"/>
                    </a:ext>
                  </a:extLst>
                </p:cNvPr>
                <p:cNvSpPr/>
                <p:nvPr/>
              </p:nvSpPr>
              <p:spPr>
                <a:xfrm>
                  <a:off x="2886752" y="2299169"/>
                  <a:ext cx="1052286" cy="767946"/>
                </a:xfrm>
                <a:prstGeom prst="rect">
                  <a:avLst/>
                </a:prstGeom>
                <a:solidFill>
                  <a:srgbClr val="A1470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A1470C</a:t>
                  </a:r>
                </a:p>
              </p:txBody>
            </p:sp>
          </p:grp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08DC33A-D3AE-96D5-0154-628AF2C1B114}"/>
                </a:ext>
              </a:extLst>
            </p:cNvPr>
            <p:cNvGrpSpPr/>
            <p:nvPr/>
          </p:nvGrpSpPr>
          <p:grpSpPr>
            <a:xfrm>
              <a:off x="729367" y="3045028"/>
              <a:ext cx="7418815" cy="767946"/>
              <a:chOff x="729367" y="3065330"/>
              <a:chExt cx="7418815" cy="767946"/>
            </a:xfrm>
          </p:grpSpPr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462012B4-B3CE-6F49-9EED-C68626548D15}"/>
                  </a:ext>
                </a:extLst>
              </p:cNvPr>
              <p:cNvSpPr txBox="1"/>
              <p:nvPr/>
            </p:nvSpPr>
            <p:spPr>
              <a:xfrm>
                <a:off x="729367" y="3264637"/>
                <a:ext cx="21573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Split Complementary</a:t>
                </a:r>
              </a:p>
            </p:txBody>
          </p: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411C99FF-A38D-4D7B-232B-429BA07244AB}"/>
                  </a:ext>
                </a:extLst>
              </p:cNvPr>
              <p:cNvGrpSpPr/>
              <p:nvPr/>
            </p:nvGrpSpPr>
            <p:grpSpPr>
              <a:xfrm>
                <a:off x="2886752" y="3065330"/>
                <a:ext cx="5261430" cy="767946"/>
                <a:chOff x="2886752" y="3065330"/>
                <a:chExt cx="5261430" cy="767946"/>
              </a:xfrm>
            </p:grpSpPr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38B73863-66CB-82FC-3DA2-4463B394E8D0}"/>
                    </a:ext>
                  </a:extLst>
                </p:cNvPr>
                <p:cNvSpPr/>
                <p:nvPr/>
              </p:nvSpPr>
              <p:spPr>
                <a:xfrm>
                  <a:off x="2886752" y="3065330"/>
                  <a:ext cx="1052286" cy="767946"/>
                </a:xfrm>
                <a:prstGeom prst="rect">
                  <a:avLst/>
                </a:prstGeom>
                <a:solidFill>
                  <a:srgbClr val="28A16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28A164</a:t>
                  </a:r>
                </a:p>
              </p:txBody>
            </p:sp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5CE756CE-796E-9693-955C-800C364EB02B}"/>
                    </a:ext>
                  </a:extLst>
                </p:cNvPr>
                <p:cNvSpPr/>
                <p:nvPr/>
              </p:nvSpPr>
              <p:spPr>
                <a:xfrm>
                  <a:off x="3939038" y="3065330"/>
                  <a:ext cx="1052286" cy="767946"/>
                </a:xfrm>
                <a:prstGeom prst="rect">
                  <a:avLst/>
                </a:prstGeom>
                <a:solidFill>
                  <a:srgbClr val="2FED8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2FED8D</a:t>
                  </a:r>
                </a:p>
              </p:txBody>
            </p:sp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20280337-4A30-1966-1B8E-18C813414030}"/>
                    </a:ext>
                  </a:extLst>
                </p:cNvPr>
                <p:cNvSpPr/>
                <p:nvPr/>
              </p:nvSpPr>
              <p:spPr>
                <a:xfrm>
                  <a:off x="4991324" y="3065330"/>
                  <a:ext cx="1052286" cy="767946"/>
                </a:xfrm>
                <a:prstGeom prst="rect">
                  <a:avLst/>
                </a:prstGeom>
                <a:solidFill>
                  <a:srgbClr val="EE76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EE7624</a:t>
                  </a:r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BEFF8599-24AB-DBDE-B6FE-6804F6BF60FE}"/>
                    </a:ext>
                  </a:extLst>
                </p:cNvPr>
                <p:cNvSpPr/>
                <p:nvPr/>
              </p:nvSpPr>
              <p:spPr>
                <a:xfrm>
                  <a:off x="6043610" y="3065330"/>
                  <a:ext cx="1052286" cy="767946"/>
                </a:xfrm>
                <a:prstGeom prst="rect">
                  <a:avLst/>
                </a:prstGeom>
                <a:solidFill>
                  <a:srgbClr val="0848A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0848A1</a:t>
                  </a:r>
                </a:p>
              </p:txBody>
            </p: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4E87E25F-095F-A411-7601-AB7D58773E43}"/>
                    </a:ext>
                  </a:extLst>
                </p:cNvPr>
                <p:cNvSpPr/>
                <p:nvPr/>
              </p:nvSpPr>
              <p:spPr>
                <a:xfrm>
                  <a:off x="7095896" y="3065330"/>
                  <a:ext cx="1052286" cy="767946"/>
                </a:xfrm>
                <a:prstGeom prst="rect">
                  <a:avLst/>
                </a:prstGeom>
                <a:solidFill>
                  <a:srgbClr val="1871E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1871ED</a:t>
                  </a:r>
                </a:p>
              </p:txBody>
            </p:sp>
          </p:grp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391B253-27E5-91EB-AF21-6831C7AD618D}"/>
                </a:ext>
              </a:extLst>
            </p:cNvPr>
            <p:cNvGrpSpPr/>
            <p:nvPr/>
          </p:nvGrpSpPr>
          <p:grpSpPr>
            <a:xfrm>
              <a:off x="0" y="3806285"/>
              <a:ext cx="8148182" cy="767946"/>
              <a:chOff x="0" y="3818185"/>
              <a:chExt cx="8148182" cy="767946"/>
            </a:xfrm>
          </p:grpSpPr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8E75E6D6-3F81-DB00-AA8D-9A0B5659E7E1}"/>
                  </a:ext>
                </a:extLst>
              </p:cNvPr>
              <p:cNvSpPr txBox="1"/>
              <p:nvPr/>
            </p:nvSpPr>
            <p:spPr>
              <a:xfrm>
                <a:off x="0" y="4017492"/>
                <a:ext cx="29384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Double Split Complementary</a:t>
                </a:r>
              </a:p>
            </p:txBody>
          </p: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06BF8877-4981-D8F2-2802-368054FD94B4}"/>
                  </a:ext>
                </a:extLst>
              </p:cNvPr>
              <p:cNvGrpSpPr/>
              <p:nvPr/>
            </p:nvGrpSpPr>
            <p:grpSpPr>
              <a:xfrm>
                <a:off x="2886752" y="3818185"/>
                <a:ext cx="5261430" cy="767946"/>
                <a:chOff x="2886752" y="3818185"/>
                <a:chExt cx="5261430" cy="767946"/>
              </a:xfrm>
            </p:grpSpPr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B67F18CE-C55F-FF2D-E5DB-F49026C6FED6}"/>
                    </a:ext>
                  </a:extLst>
                </p:cNvPr>
                <p:cNvSpPr/>
                <p:nvPr/>
              </p:nvSpPr>
              <p:spPr>
                <a:xfrm>
                  <a:off x="3939038" y="3818185"/>
                  <a:ext cx="1052286" cy="767946"/>
                </a:xfrm>
                <a:prstGeom prst="rect">
                  <a:avLst/>
                </a:prstGeom>
                <a:solidFill>
                  <a:srgbClr val="3BED9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3BED93</a:t>
                  </a:r>
                </a:p>
              </p:txBody>
            </p:sp>
            <p:sp>
              <p:nvSpPr>
                <p:cNvPr id="62" name="Rectangle 61">
                  <a:extLst>
                    <a:ext uri="{FF2B5EF4-FFF2-40B4-BE49-F238E27FC236}">
                      <a16:creationId xmlns:a16="http://schemas.microsoft.com/office/drawing/2014/main" id="{346DDAC6-9195-BE23-CE16-61230EDC1F4E}"/>
                    </a:ext>
                  </a:extLst>
                </p:cNvPr>
                <p:cNvSpPr/>
                <p:nvPr/>
              </p:nvSpPr>
              <p:spPr>
                <a:xfrm>
                  <a:off x="4991324" y="3818185"/>
                  <a:ext cx="1052286" cy="767946"/>
                </a:xfrm>
                <a:prstGeom prst="rect">
                  <a:avLst/>
                </a:prstGeom>
                <a:solidFill>
                  <a:srgbClr val="EE76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EE7624</a:t>
                  </a:r>
                </a:p>
              </p:txBody>
            </p:sp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AF642DED-B07F-625C-A094-D8F92646B737}"/>
                    </a:ext>
                  </a:extLst>
                </p:cNvPr>
                <p:cNvSpPr/>
                <p:nvPr/>
              </p:nvSpPr>
              <p:spPr>
                <a:xfrm>
                  <a:off x="6043610" y="3818185"/>
                  <a:ext cx="1052286" cy="767946"/>
                </a:xfrm>
                <a:prstGeom prst="rect">
                  <a:avLst/>
                </a:prstGeom>
                <a:solidFill>
                  <a:srgbClr val="0C6AE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0C6AED</a:t>
                  </a:r>
                </a:p>
              </p:txBody>
            </p: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26C79B70-1976-D9BB-8CBA-91CBA1C8E423}"/>
                    </a:ext>
                  </a:extLst>
                </p:cNvPr>
                <p:cNvSpPr/>
                <p:nvPr/>
              </p:nvSpPr>
              <p:spPr>
                <a:xfrm>
                  <a:off x="7095896" y="3818185"/>
                  <a:ext cx="1052286" cy="767946"/>
                </a:xfrm>
                <a:prstGeom prst="rect">
                  <a:avLst/>
                </a:prstGeom>
                <a:solidFill>
                  <a:srgbClr val="ED2F1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ED2F18</a:t>
                  </a: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09F91947-0CFD-E4D1-9457-37A0EF147D58}"/>
                    </a:ext>
                  </a:extLst>
                </p:cNvPr>
                <p:cNvSpPr/>
                <p:nvPr/>
              </p:nvSpPr>
              <p:spPr>
                <a:xfrm>
                  <a:off x="2886752" y="3818185"/>
                  <a:ext cx="1052286" cy="767946"/>
                </a:xfrm>
                <a:prstGeom prst="rect">
                  <a:avLst/>
                </a:prstGeom>
                <a:solidFill>
                  <a:srgbClr val="EDAC2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EDAC2F</a:t>
                  </a:r>
                </a:p>
              </p:txBody>
            </p:sp>
          </p:grp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B0C03A9-C2D8-CFFE-9534-29880D244EFA}"/>
                </a:ext>
              </a:extLst>
            </p:cNvPr>
            <p:cNvGrpSpPr/>
            <p:nvPr/>
          </p:nvGrpSpPr>
          <p:grpSpPr>
            <a:xfrm>
              <a:off x="2049472" y="4567542"/>
              <a:ext cx="6098710" cy="767946"/>
              <a:chOff x="2049472" y="4584346"/>
              <a:chExt cx="6098710" cy="767946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054E64A9-15FF-9729-B4F1-63A52F758AC1}"/>
                  </a:ext>
                </a:extLst>
              </p:cNvPr>
              <p:cNvSpPr txBox="1"/>
              <p:nvPr/>
            </p:nvSpPr>
            <p:spPr>
              <a:xfrm>
                <a:off x="2049472" y="4783653"/>
                <a:ext cx="8489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Square</a:t>
                </a:r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89844CD6-3912-5B0C-8519-73722188C50D}"/>
                  </a:ext>
                </a:extLst>
              </p:cNvPr>
              <p:cNvGrpSpPr/>
              <p:nvPr/>
            </p:nvGrpSpPr>
            <p:grpSpPr>
              <a:xfrm>
                <a:off x="2886752" y="4584346"/>
                <a:ext cx="5261430" cy="767946"/>
                <a:chOff x="2886752" y="4584346"/>
                <a:chExt cx="5261430" cy="767946"/>
              </a:xfrm>
            </p:grpSpPr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B5FF6850-35BC-9F53-E66E-B30F113E8A29}"/>
                    </a:ext>
                  </a:extLst>
                </p:cNvPr>
                <p:cNvSpPr/>
                <p:nvPr/>
              </p:nvSpPr>
              <p:spPr>
                <a:xfrm>
                  <a:off x="3939038" y="4584346"/>
                  <a:ext cx="1052286" cy="767946"/>
                </a:xfrm>
                <a:prstGeom prst="rect">
                  <a:avLst/>
                </a:prstGeom>
                <a:solidFill>
                  <a:srgbClr val="C7ED3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C7ED3B</a:t>
                  </a:r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765DB685-AE86-0B5C-5F0E-14A7F2B1F26C}"/>
                    </a:ext>
                  </a:extLst>
                </p:cNvPr>
                <p:cNvSpPr/>
                <p:nvPr/>
              </p:nvSpPr>
              <p:spPr>
                <a:xfrm>
                  <a:off x="4991324" y="4584346"/>
                  <a:ext cx="1052286" cy="767946"/>
                </a:xfrm>
                <a:prstGeom prst="rect">
                  <a:avLst/>
                </a:prstGeom>
                <a:solidFill>
                  <a:srgbClr val="EE76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EE7624</a:t>
                  </a: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FB6FB35B-07D8-D25B-6A67-F66366281703}"/>
                    </a:ext>
                  </a:extLst>
                </p:cNvPr>
                <p:cNvSpPr/>
                <p:nvPr/>
              </p:nvSpPr>
              <p:spPr>
                <a:xfrm>
                  <a:off x="6043610" y="4584346"/>
                  <a:ext cx="1052286" cy="767946"/>
                </a:xfrm>
                <a:prstGeom prst="rect">
                  <a:avLst/>
                </a:prstGeom>
                <a:solidFill>
                  <a:srgbClr val="0CE1E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0CE1ED</a:t>
                  </a:r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539D7C4B-49EA-095B-DE60-0AD84F2C7B96}"/>
                    </a:ext>
                  </a:extLst>
                </p:cNvPr>
                <p:cNvSpPr/>
                <p:nvPr/>
              </p:nvSpPr>
              <p:spPr>
                <a:xfrm>
                  <a:off x="7095896" y="4584346"/>
                  <a:ext cx="1052286" cy="767946"/>
                </a:xfrm>
                <a:prstGeom prst="rect">
                  <a:avLst/>
                </a:prstGeom>
                <a:solidFill>
                  <a:srgbClr val="A418E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A418ED</a:t>
                  </a:r>
                </a:p>
              </p:txBody>
            </p:sp>
            <p:sp>
              <p:nvSpPr>
                <p:cNvPr id="96" name="Rectangle 95">
                  <a:extLst>
                    <a:ext uri="{FF2B5EF4-FFF2-40B4-BE49-F238E27FC236}">
                      <a16:creationId xmlns:a16="http://schemas.microsoft.com/office/drawing/2014/main" id="{935D78CF-97B2-F033-DF17-BB858F6F37B5}"/>
                    </a:ext>
                  </a:extLst>
                </p:cNvPr>
                <p:cNvSpPr/>
                <p:nvPr/>
              </p:nvSpPr>
              <p:spPr>
                <a:xfrm>
                  <a:off x="2886752" y="4584346"/>
                  <a:ext cx="1052286" cy="767946"/>
                </a:xfrm>
                <a:prstGeom prst="rect">
                  <a:avLst/>
                </a:prstGeom>
                <a:solidFill>
                  <a:srgbClr val="ED660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ED660C</a:t>
                  </a:r>
                </a:p>
              </p:txBody>
            </p:sp>
          </p:grp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04F7CC2-96FC-80EE-125B-726AA2134D29}"/>
                </a:ext>
              </a:extLst>
            </p:cNvPr>
            <p:cNvGrpSpPr/>
            <p:nvPr/>
          </p:nvGrpSpPr>
          <p:grpSpPr>
            <a:xfrm>
              <a:off x="1663340" y="5328799"/>
              <a:ext cx="6484842" cy="767946"/>
              <a:chOff x="1663340" y="5337200"/>
              <a:chExt cx="6484842" cy="767946"/>
            </a:xfrm>
          </p:grpSpPr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B1B02CF8-50B0-8C8E-A478-7E74E6FD1E2A}"/>
                  </a:ext>
                </a:extLst>
              </p:cNvPr>
              <p:cNvSpPr txBox="1"/>
              <p:nvPr/>
            </p:nvSpPr>
            <p:spPr>
              <a:xfrm>
                <a:off x="1663340" y="5536507"/>
                <a:ext cx="12234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Compound</a:t>
                </a:r>
              </a:p>
            </p:txBody>
          </p: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471A4AAA-5EBF-2C7B-BE97-C08782542986}"/>
                  </a:ext>
                </a:extLst>
              </p:cNvPr>
              <p:cNvGrpSpPr/>
              <p:nvPr/>
            </p:nvGrpSpPr>
            <p:grpSpPr>
              <a:xfrm>
                <a:off x="2886752" y="5337200"/>
                <a:ext cx="5261430" cy="767946"/>
                <a:chOff x="2886752" y="5337200"/>
                <a:chExt cx="5261430" cy="767946"/>
              </a:xfrm>
            </p:grpSpPr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92C0CC46-4E27-9FD4-0386-A44796CF135C}"/>
                    </a:ext>
                  </a:extLst>
                </p:cNvPr>
                <p:cNvSpPr/>
                <p:nvPr/>
              </p:nvSpPr>
              <p:spPr>
                <a:xfrm>
                  <a:off x="3939038" y="5337200"/>
                  <a:ext cx="1052286" cy="767946"/>
                </a:xfrm>
                <a:prstGeom prst="rect">
                  <a:avLst/>
                </a:prstGeom>
                <a:solidFill>
                  <a:srgbClr val="87724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87724A</a:t>
                  </a:r>
                </a:p>
              </p:txBody>
            </p:sp>
            <p:sp>
              <p:nvSpPr>
                <p:cNvPr id="74" name="Rectangle 73">
                  <a:extLst>
                    <a:ext uri="{FF2B5EF4-FFF2-40B4-BE49-F238E27FC236}">
                      <a16:creationId xmlns:a16="http://schemas.microsoft.com/office/drawing/2014/main" id="{12A90F40-7DAE-639E-AD1B-62730675792C}"/>
                    </a:ext>
                  </a:extLst>
                </p:cNvPr>
                <p:cNvSpPr/>
                <p:nvPr/>
              </p:nvSpPr>
              <p:spPr>
                <a:xfrm>
                  <a:off x="4991324" y="5337200"/>
                  <a:ext cx="1052286" cy="767946"/>
                </a:xfrm>
                <a:prstGeom prst="rect">
                  <a:avLst/>
                </a:prstGeom>
                <a:solidFill>
                  <a:srgbClr val="EE76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EE7624</a:t>
                  </a:r>
                </a:p>
              </p:txBody>
            </p:sp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905BEE70-8A73-8FF9-0F09-AD5D157D272E}"/>
                    </a:ext>
                  </a:extLst>
                </p:cNvPr>
                <p:cNvSpPr/>
                <p:nvPr/>
              </p:nvSpPr>
              <p:spPr>
                <a:xfrm>
                  <a:off x="6043610" y="5337200"/>
                  <a:ext cx="1052286" cy="767946"/>
                </a:xfrm>
                <a:prstGeom prst="rect">
                  <a:avLst/>
                </a:prstGeom>
                <a:solidFill>
                  <a:srgbClr val="60EFC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60EFCF</a:t>
                  </a:r>
                </a:p>
              </p:txBody>
            </p:sp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AD903841-9E79-9D84-9A25-A82B4A574F3F}"/>
                    </a:ext>
                  </a:extLst>
                </p:cNvPr>
                <p:cNvSpPr/>
                <p:nvPr/>
              </p:nvSpPr>
              <p:spPr>
                <a:xfrm>
                  <a:off x="7095896" y="5337200"/>
                  <a:ext cx="1052286" cy="767946"/>
                </a:xfrm>
                <a:prstGeom prst="rect">
                  <a:avLst/>
                </a:prstGeom>
                <a:solidFill>
                  <a:srgbClr val="09BA6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09BA61</a:t>
                  </a:r>
                </a:p>
              </p:txBody>
            </p:sp>
            <p:sp>
              <p:nvSpPr>
                <p:cNvPr id="97" name="Rectangle 96">
                  <a:extLst>
                    <a:ext uri="{FF2B5EF4-FFF2-40B4-BE49-F238E27FC236}">
                      <a16:creationId xmlns:a16="http://schemas.microsoft.com/office/drawing/2014/main" id="{3153B652-396C-F340-384B-C00800AAB3AC}"/>
                    </a:ext>
                  </a:extLst>
                </p:cNvPr>
                <p:cNvSpPr/>
                <p:nvPr/>
              </p:nvSpPr>
              <p:spPr>
                <a:xfrm>
                  <a:off x="2886752" y="5337200"/>
                  <a:ext cx="1052286" cy="767946"/>
                </a:xfrm>
                <a:prstGeom prst="rect">
                  <a:avLst/>
                </a:prstGeom>
                <a:solidFill>
                  <a:srgbClr val="BA7E0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BA7E09</a:t>
                  </a:r>
                </a:p>
              </p:txBody>
            </p:sp>
          </p:grp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4AAF1C0-31C4-8CB6-2815-9A7FC807F7B2}"/>
                </a:ext>
              </a:extLst>
            </p:cNvPr>
            <p:cNvGrpSpPr/>
            <p:nvPr/>
          </p:nvGrpSpPr>
          <p:grpSpPr>
            <a:xfrm>
              <a:off x="2036839" y="6090054"/>
              <a:ext cx="6111343" cy="767946"/>
              <a:chOff x="2036839" y="6090055"/>
              <a:chExt cx="6111343" cy="767946"/>
            </a:xfrm>
          </p:grpSpPr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63D14080-C93C-0548-A898-DD00F53D9ACB}"/>
                  </a:ext>
                </a:extLst>
              </p:cNvPr>
              <p:cNvSpPr txBox="1"/>
              <p:nvPr/>
            </p:nvSpPr>
            <p:spPr>
              <a:xfrm>
                <a:off x="2036839" y="6289362"/>
                <a:ext cx="8499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Shades</a:t>
                </a: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3FF6DC91-8EC7-033B-FBEE-DFED9A3EDE2F}"/>
                  </a:ext>
                </a:extLst>
              </p:cNvPr>
              <p:cNvGrpSpPr/>
              <p:nvPr/>
            </p:nvGrpSpPr>
            <p:grpSpPr>
              <a:xfrm>
                <a:off x="2886752" y="6090055"/>
                <a:ext cx="5261430" cy="767946"/>
                <a:chOff x="2886752" y="6090055"/>
                <a:chExt cx="5261430" cy="767946"/>
              </a:xfrm>
            </p:grpSpPr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1639EC5D-E5CB-B060-7417-EA6A0A602BB5}"/>
                    </a:ext>
                  </a:extLst>
                </p:cNvPr>
                <p:cNvSpPr/>
                <p:nvPr/>
              </p:nvSpPr>
              <p:spPr>
                <a:xfrm>
                  <a:off x="3939038" y="6090055"/>
                  <a:ext cx="1052286" cy="767946"/>
                </a:xfrm>
                <a:prstGeom prst="rect">
                  <a:avLst/>
                </a:prstGeom>
                <a:solidFill>
                  <a:srgbClr val="6E361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6E3610</a:t>
                  </a:r>
                </a:p>
              </p:txBody>
            </p:sp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85B2E76E-C259-EA52-810C-ECEED4BE7CDB}"/>
                    </a:ext>
                  </a:extLst>
                </p:cNvPr>
                <p:cNvSpPr/>
                <p:nvPr/>
              </p:nvSpPr>
              <p:spPr>
                <a:xfrm>
                  <a:off x="4991324" y="6090055"/>
                  <a:ext cx="1052286" cy="767946"/>
                </a:xfrm>
                <a:prstGeom prst="rect">
                  <a:avLst/>
                </a:prstGeom>
                <a:solidFill>
                  <a:srgbClr val="EE76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EE7624</a:t>
                  </a: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287E33E5-D49B-E7E9-CCE2-71B3C355E4D2}"/>
                    </a:ext>
                  </a:extLst>
                </p:cNvPr>
                <p:cNvSpPr/>
                <p:nvPr/>
              </p:nvSpPr>
              <p:spPr>
                <a:xfrm>
                  <a:off x="6043610" y="6090055"/>
                  <a:ext cx="1052286" cy="767946"/>
                </a:xfrm>
                <a:prstGeom prst="rect">
                  <a:avLst/>
                </a:prstGeom>
                <a:solidFill>
                  <a:srgbClr val="FA7A2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FA7625</a:t>
                  </a:r>
                </a:p>
              </p:txBody>
            </p:sp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5BBE9A41-8BA1-053C-7449-6E314078194E}"/>
                    </a:ext>
                  </a:extLst>
                </p:cNvPr>
                <p:cNvSpPr/>
                <p:nvPr/>
              </p:nvSpPr>
              <p:spPr>
                <a:xfrm>
                  <a:off x="7095896" y="6090055"/>
                  <a:ext cx="1052286" cy="767946"/>
                </a:xfrm>
                <a:prstGeom prst="rect">
                  <a:avLst/>
                </a:prstGeom>
                <a:solidFill>
                  <a:srgbClr val="D4682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D46820</a:t>
                  </a:r>
                </a:p>
              </p:txBody>
            </p:sp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67D70B6A-DFC7-CC19-CB0E-B861C5CF4652}"/>
                    </a:ext>
                  </a:extLst>
                </p:cNvPr>
                <p:cNvSpPr/>
                <p:nvPr/>
              </p:nvSpPr>
              <p:spPr>
                <a:xfrm>
                  <a:off x="2886752" y="6090055"/>
                  <a:ext cx="1052286" cy="767946"/>
                </a:xfrm>
                <a:prstGeom prst="rect">
                  <a:avLst/>
                </a:prstGeom>
                <a:solidFill>
                  <a:srgbClr val="AD551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AD551A</a:t>
                  </a:r>
                </a:p>
              </p:txBody>
            </p:sp>
          </p:grpSp>
        </p:grpSp>
      </p:grp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E98FF8CD-5BC4-6538-D70B-6EAF34876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2F716D01-3DF7-68D3-9BE9-1E5FB30D3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634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Box 124">
            <a:extLst>
              <a:ext uri="{FF2B5EF4-FFF2-40B4-BE49-F238E27FC236}">
                <a16:creationId xmlns:a16="http://schemas.microsoft.com/office/drawing/2014/main" id="{C34F68ED-1613-0F7B-86EF-4EAFA5F32FD8}"/>
              </a:ext>
            </a:extLst>
          </p:cNvPr>
          <p:cNvSpPr txBox="1"/>
          <p:nvPr/>
        </p:nvSpPr>
        <p:spPr>
          <a:xfrm>
            <a:off x="9564444" y="240337"/>
            <a:ext cx="2213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https://color.adobe.com/create/color-wheel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D469A60-07FF-EE0F-A059-BDE038928956}"/>
              </a:ext>
            </a:extLst>
          </p:cNvPr>
          <p:cNvGrpSpPr/>
          <p:nvPr/>
        </p:nvGrpSpPr>
        <p:grpSpPr>
          <a:xfrm>
            <a:off x="0" y="0"/>
            <a:ext cx="8148182" cy="6858000"/>
            <a:chOff x="0" y="0"/>
            <a:chExt cx="8148182" cy="685800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09096D4-A5E7-BF15-AD43-3F9C89985487}"/>
                </a:ext>
              </a:extLst>
            </p:cNvPr>
            <p:cNvGrpSpPr/>
            <p:nvPr/>
          </p:nvGrpSpPr>
          <p:grpSpPr>
            <a:xfrm>
              <a:off x="1721048" y="0"/>
              <a:ext cx="6427134" cy="767946"/>
              <a:chOff x="1721048" y="1"/>
              <a:chExt cx="6427134" cy="767946"/>
            </a:xfrm>
          </p:grpSpPr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14BFA5C5-2FAE-935D-A421-0E68DBC220C7}"/>
                  </a:ext>
                </a:extLst>
              </p:cNvPr>
              <p:cNvSpPr txBox="1"/>
              <p:nvPr/>
            </p:nvSpPr>
            <p:spPr>
              <a:xfrm>
                <a:off x="1721048" y="199308"/>
                <a:ext cx="1165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Analogous</a:t>
                </a:r>
              </a:p>
            </p:txBody>
          </p:sp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41836F03-2ABC-CB33-1846-9DC33028CB35}"/>
                  </a:ext>
                </a:extLst>
              </p:cNvPr>
              <p:cNvGrpSpPr/>
              <p:nvPr/>
            </p:nvGrpSpPr>
            <p:grpSpPr>
              <a:xfrm>
                <a:off x="2886752" y="1"/>
                <a:ext cx="5261430" cy="767946"/>
                <a:chOff x="2886752" y="1"/>
                <a:chExt cx="5261430" cy="767946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422E79CF-58A1-EC6C-FF9C-B742F463684D}"/>
                    </a:ext>
                  </a:extLst>
                </p:cNvPr>
                <p:cNvSpPr/>
                <p:nvPr/>
              </p:nvSpPr>
              <p:spPr>
                <a:xfrm>
                  <a:off x="2886752" y="1"/>
                  <a:ext cx="1052286" cy="767946"/>
                </a:xfrm>
                <a:prstGeom prst="rect">
                  <a:avLst/>
                </a:prstGeom>
                <a:solidFill>
                  <a:srgbClr val="85412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85412D</a:t>
                  </a:r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26C2AC74-8A95-AC8C-6EE8-3ECE9E66E761}"/>
                    </a:ext>
                  </a:extLst>
                </p:cNvPr>
                <p:cNvSpPr/>
                <p:nvPr/>
              </p:nvSpPr>
              <p:spPr>
                <a:xfrm>
                  <a:off x="3939038" y="1"/>
                  <a:ext cx="1052286" cy="767946"/>
                </a:xfrm>
                <a:prstGeom prst="rect">
                  <a:avLst/>
                </a:prstGeom>
                <a:solidFill>
                  <a:srgbClr val="8F383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8F3831</a:t>
                  </a:r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65FBC9A7-2B00-DC28-BC08-56D68695B248}"/>
                    </a:ext>
                  </a:extLst>
                </p:cNvPr>
                <p:cNvSpPr/>
                <p:nvPr/>
              </p:nvSpPr>
              <p:spPr>
                <a:xfrm>
                  <a:off x="4991324" y="1"/>
                  <a:ext cx="1052286" cy="767946"/>
                </a:xfrm>
                <a:prstGeom prst="rect">
                  <a:avLst/>
                </a:prstGeom>
                <a:solidFill>
                  <a:srgbClr val="782F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782f40</a:t>
                  </a:r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6D46F19B-4CFA-9CA2-A0D6-D9531CD7729D}"/>
                    </a:ext>
                  </a:extLst>
                </p:cNvPr>
                <p:cNvSpPr/>
                <p:nvPr/>
              </p:nvSpPr>
              <p:spPr>
                <a:xfrm>
                  <a:off x="6043610" y="1"/>
                  <a:ext cx="1052286" cy="767946"/>
                </a:xfrm>
                <a:prstGeom prst="rect">
                  <a:avLst/>
                </a:prstGeom>
                <a:solidFill>
                  <a:srgbClr val="8F317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8F3176</a:t>
                  </a:r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B11A9F12-61CA-180B-997D-C292F5B9CC49}"/>
                    </a:ext>
                  </a:extLst>
                </p:cNvPr>
                <p:cNvSpPr/>
                <p:nvPr/>
              </p:nvSpPr>
              <p:spPr>
                <a:xfrm>
                  <a:off x="7095896" y="1"/>
                  <a:ext cx="1052286" cy="767946"/>
                </a:xfrm>
                <a:prstGeom prst="rect">
                  <a:avLst/>
                </a:prstGeom>
                <a:solidFill>
                  <a:srgbClr val="792D8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792D85</a:t>
                  </a:r>
                </a:p>
              </p:txBody>
            </p:sp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7B5FF9A-3368-B424-5858-7938B14AB3A6}"/>
                </a:ext>
              </a:extLst>
            </p:cNvPr>
            <p:cNvGrpSpPr/>
            <p:nvPr/>
          </p:nvGrpSpPr>
          <p:grpSpPr>
            <a:xfrm>
              <a:off x="1201098" y="761257"/>
              <a:ext cx="6947084" cy="767946"/>
              <a:chOff x="1201098" y="763844"/>
              <a:chExt cx="6947084" cy="767946"/>
            </a:xfrm>
          </p:grpSpPr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D2D4BC4F-214F-2A73-33C2-CA8B5872C270}"/>
                  </a:ext>
                </a:extLst>
              </p:cNvPr>
              <p:cNvSpPr txBox="1"/>
              <p:nvPr/>
            </p:nvSpPr>
            <p:spPr>
              <a:xfrm>
                <a:off x="1201098" y="963151"/>
                <a:ext cx="16856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Monochromatic</a:t>
                </a:r>
              </a:p>
            </p:txBody>
          </p: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FAF946C3-7E36-0100-7007-18624846111D}"/>
                  </a:ext>
                </a:extLst>
              </p:cNvPr>
              <p:cNvGrpSpPr/>
              <p:nvPr/>
            </p:nvGrpSpPr>
            <p:grpSpPr>
              <a:xfrm>
                <a:off x="2886752" y="763844"/>
                <a:ext cx="5261430" cy="767946"/>
                <a:chOff x="2886752" y="763844"/>
                <a:chExt cx="5261430" cy="767946"/>
              </a:xfrm>
            </p:grpSpPr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542D13F2-163D-5315-9838-97F62F86BE74}"/>
                    </a:ext>
                  </a:extLst>
                </p:cNvPr>
                <p:cNvSpPr/>
                <p:nvPr/>
              </p:nvSpPr>
              <p:spPr>
                <a:xfrm>
                  <a:off x="2886752" y="763844"/>
                  <a:ext cx="1052286" cy="767946"/>
                </a:xfrm>
                <a:prstGeom prst="rect">
                  <a:avLst/>
                </a:prstGeom>
                <a:solidFill>
                  <a:srgbClr val="C44D6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C44D69</a:t>
                  </a:r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BE3CC09A-09C3-1CE9-412B-3DEE678E5662}"/>
                    </a:ext>
                  </a:extLst>
                </p:cNvPr>
                <p:cNvSpPr/>
                <p:nvPr/>
              </p:nvSpPr>
              <p:spPr>
                <a:xfrm>
                  <a:off x="3939038" y="763844"/>
                  <a:ext cx="1052286" cy="767946"/>
                </a:xfrm>
                <a:prstGeom prst="rect">
                  <a:avLst/>
                </a:prstGeom>
                <a:solidFill>
                  <a:srgbClr val="8E626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8E626D</a:t>
                  </a:r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E9EC3463-D3AA-D951-6EC9-86DFDB3366EF}"/>
                    </a:ext>
                  </a:extLst>
                </p:cNvPr>
                <p:cNvSpPr/>
                <p:nvPr/>
              </p:nvSpPr>
              <p:spPr>
                <a:xfrm>
                  <a:off x="4991324" y="763844"/>
                  <a:ext cx="1052286" cy="767946"/>
                </a:xfrm>
                <a:prstGeom prst="rect">
                  <a:avLst/>
                </a:prstGeom>
                <a:solidFill>
                  <a:srgbClr val="782F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782F40</a:t>
                  </a:r>
                </a:p>
              </p:txBody>
            </p:sp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93CC4C87-D2DB-CEDB-C493-781B3BDE5A81}"/>
                    </a:ext>
                  </a:extLst>
                </p:cNvPr>
                <p:cNvSpPr/>
                <p:nvPr/>
              </p:nvSpPr>
              <p:spPr>
                <a:xfrm>
                  <a:off x="6043610" y="763844"/>
                  <a:ext cx="1052286" cy="767946"/>
                </a:xfrm>
                <a:prstGeom prst="rect">
                  <a:avLst/>
                </a:prstGeom>
                <a:solidFill>
                  <a:srgbClr val="C4879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C48796</a:t>
                  </a:r>
                </a:p>
              </p:txBody>
            </p: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558B4E13-0356-8735-9B08-2E31689585B0}"/>
                    </a:ext>
                  </a:extLst>
                </p:cNvPr>
                <p:cNvSpPr/>
                <p:nvPr/>
              </p:nvSpPr>
              <p:spPr>
                <a:xfrm>
                  <a:off x="7095896" y="763844"/>
                  <a:ext cx="1052286" cy="767946"/>
                </a:xfrm>
                <a:prstGeom prst="rect">
                  <a:avLst/>
                </a:prstGeom>
                <a:solidFill>
                  <a:srgbClr val="451B2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451B25</a:t>
                  </a:r>
                </a:p>
              </p:txBody>
            </p: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205564D-4A0A-9540-D30A-B5225A3BD8EF}"/>
                </a:ext>
              </a:extLst>
            </p:cNvPr>
            <p:cNvGrpSpPr/>
            <p:nvPr/>
          </p:nvGrpSpPr>
          <p:grpSpPr>
            <a:xfrm>
              <a:off x="2238689" y="1522514"/>
              <a:ext cx="5909493" cy="767946"/>
              <a:chOff x="2238689" y="1531790"/>
              <a:chExt cx="5909493" cy="767946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6CEB3505-EF58-39F0-ACDA-8C9C8F18D492}"/>
                  </a:ext>
                </a:extLst>
              </p:cNvPr>
              <p:cNvSpPr txBox="1"/>
              <p:nvPr/>
            </p:nvSpPr>
            <p:spPr>
              <a:xfrm>
                <a:off x="2238689" y="1731097"/>
                <a:ext cx="6480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Triad</a:t>
                </a:r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16FAFA67-49BC-45C2-1668-FB8EC5792CEC}"/>
                  </a:ext>
                </a:extLst>
              </p:cNvPr>
              <p:cNvGrpSpPr/>
              <p:nvPr/>
            </p:nvGrpSpPr>
            <p:grpSpPr>
              <a:xfrm>
                <a:off x="2886752" y="1531790"/>
                <a:ext cx="5261430" cy="767946"/>
                <a:chOff x="2886752" y="1531790"/>
                <a:chExt cx="5261430" cy="767946"/>
              </a:xfrm>
            </p:grpSpPr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239CE36C-F277-731B-962D-A2051F0450B7}"/>
                    </a:ext>
                  </a:extLst>
                </p:cNvPr>
                <p:cNvSpPr/>
                <p:nvPr/>
              </p:nvSpPr>
              <p:spPr>
                <a:xfrm>
                  <a:off x="2886752" y="1531790"/>
                  <a:ext cx="1052286" cy="767946"/>
                </a:xfrm>
                <a:prstGeom prst="rect">
                  <a:avLst/>
                </a:prstGeom>
                <a:solidFill>
                  <a:srgbClr val="C4395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C43959</a:t>
                  </a: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A98560AF-4B6D-504B-5AF1-A0454B2F8EC1}"/>
                    </a:ext>
                  </a:extLst>
                </p:cNvPr>
                <p:cNvSpPr/>
                <p:nvPr/>
              </p:nvSpPr>
              <p:spPr>
                <a:xfrm>
                  <a:off x="3939038" y="1531790"/>
                  <a:ext cx="1052286" cy="767946"/>
                </a:xfrm>
                <a:prstGeom prst="rect">
                  <a:avLst/>
                </a:prstGeom>
                <a:solidFill>
                  <a:srgbClr val="78743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78743B</a:t>
                  </a: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D5EC028D-4CF2-64AE-C869-CFF011DFABDF}"/>
                    </a:ext>
                  </a:extLst>
                </p:cNvPr>
                <p:cNvSpPr/>
                <p:nvPr/>
              </p:nvSpPr>
              <p:spPr>
                <a:xfrm>
                  <a:off x="4991324" y="1531790"/>
                  <a:ext cx="1052286" cy="767946"/>
                </a:xfrm>
                <a:prstGeom prst="rect">
                  <a:avLst/>
                </a:prstGeom>
                <a:solidFill>
                  <a:srgbClr val="782F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782F40</a:t>
                  </a:r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A1E39E68-FAC4-AB54-A9EE-7D55688B0657}"/>
                    </a:ext>
                  </a:extLst>
                </p:cNvPr>
                <p:cNvSpPr/>
                <p:nvPr/>
              </p:nvSpPr>
              <p:spPr>
                <a:xfrm>
                  <a:off x="6043610" y="1531790"/>
                  <a:ext cx="1052286" cy="767946"/>
                </a:xfrm>
                <a:prstGeom prst="rect">
                  <a:avLst/>
                </a:prstGeom>
                <a:solidFill>
                  <a:srgbClr val="23617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236178</a:t>
                  </a:r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8680356A-CF22-0645-A7CB-AFA7A7EF77BA}"/>
                    </a:ext>
                  </a:extLst>
                </p:cNvPr>
                <p:cNvSpPr/>
                <p:nvPr/>
              </p:nvSpPr>
              <p:spPr>
                <a:xfrm>
                  <a:off x="7095896" y="1531790"/>
                  <a:ext cx="1052286" cy="767946"/>
                </a:xfrm>
                <a:prstGeom prst="rect">
                  <a:avLst/>
                </a:prstGeom>
                <a:solidFill>
                  <a:srgbClr val="43A2C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43A2C4</a:t>
                  </a:r>
                </a:p>
              </p:txBody>
            </p: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3426F480-F281-DD4C-3183-6DB618B709D2}"/>
                </a:ext>
              </a:extLst>
            </p:cNvPr>
            <p:cNvGrpSpPr/>
            <p:nvPr/>
          </p:nvGrpSpPr>
          <p:grpSpPr>
            <a:xfrm>
              <a:off x="1192634" y="2283771"/>
              <a:ext cx="6955548" cy="767946"/>
              <a:chOff x="1192634" y="2299169"/>
              <a:chExt cx="6955548" cy="767946"/>
            </a:xfrm>
          </p:grpSpPr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B828E763-8A23-2CB9-8615-0C5780CC8C20}"/>
                  </a:ext>
                </a:extLst>
              </p:cNvPr>
              <p:cNvSpPr txBox="1"/>
              <p:nvPr/>
            </p:nvSpPr>
            <p:spPr>
              <a:xfrm>
                <a:off x="1192634" y="2498476"/>
                <a:ext cx="172021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Complementary</a:t>
                </a: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51D05FAE-ED27-9BE9-277C-4CB23B8FDC93}"/>
                  </a:ext>
                </a:extLst>
              </p:cNvPr>
              <p:cNvGrpSpPr/>
              <p:nvPr/>
            </p:nvGrpSpPr>
            <p:grpSpPr>
              <a:xfrm>
                <a:off x="2886752" y="2299169"/>
                <a:ext cx="5261430" cy="767946"/>
                <a:chOff x="2886752" y="2299169"/>
                <a:chExt cx="5261430" cy="767946"/>
              </a:xfrm>
            </p:grpSpPr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801CED30-915B-04BC-85D6-7E6B677501B4}"/>
                    </a:ext>
                  </a:extLst>
                </p:cNvPr>
                <p:cNvSpPr/>
                <p:nvPr/>
              </p:nvSpPr>
              <p:spPr>
                <a:xfrm>
                  <a:off x="3939038" y="2299169"/>
                  <a:ext cx="1052286" cy="767946"/>
                </a:xfrm>
                <a:prstGeom prst="rect">
                  <a:avLst/>
                </a:prstGeom>
                <a:solidFill>
                  <a:srgbClr val="C4607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C46078</a:t>
                  </a:r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6235CE92-CF71-F670-0CD9-7E789DF3C60E}"/>
                    </a:ext>
                  </a:extLst>
                </p:cNvPr>
                <p:cNvSpPr/>
                <p:nvPr/>
              </p:nvSpPr>
              <p:spPr>
                <a:xfrm>
                  <a:off x="4991324" y="2299169"/>
                  <a:ext cx="1052286" cy="767946"/>
                </a:xfrm>
                <a:prstGeom prst="rect">
                  <a:avLst/>
                </a:prstGeom>
                <a:solidFill>
                  <a:srgbClr val="782F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782F40</a:t>
                  </a:r>
                </a:p>
              </p:txBody>
            </p:sp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3AEA1738-CEB5-F607-D707-6D6AC15910DF}"/>
                    </a:ext>
                  </a:extLst>
                </p:cNvPr>
                <p:cNvSpPr/>
                <p:nvPr/>
              </p:nvSpPr>
              <p:spPr>
                <a:xfrm>
                  <a:off x="6043610" y="2299169"/>
                  <a:ext cx="1052286" cy="767946"/>
                </a:xfrm>
                <a:prstGeom prst="rect">
                  <a:avLst/>
                </a:prstGeom>
                <a:solidFill>
                  <a:srgbClr val="25C43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25C43D</a:t>
                  </a:r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C98CF6F2-4CD4-3C47-3470-FBDB623679B4}"/>
                    </a:ext>
                  </a:extLst>
                </p:cNvPr>
                <p:cNvSpPr/>
                <p:nvPr/>
              </p:nvSpPr>
              <p:spPr>
                <a:xfrm>
                  <a:off x="7095896" y="2299169"/>
                  <a:ext cx="1052286" cy="767946"/>
                </a:xfrm>
                <a:prstGeom prst="rect">
                  <a:avLst/>
                </a:prstGeom>
                <a:solidFill>
                  <a:srgbClr val="2F783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2F783A</a:t>
                  </a:r>
                </a:p>
              </p:txBody>
            </p:sp>
            <p:sp>
              <p:nvSpPr>
                <p:cNvPr id="94" name="Rectangle 93">
                  <a:extLst>
                    <a:ext uri="{FF2B5EF4-FFF2-40B4-BE49-F238E27FC236}">
                      <a16:creationId xmlns:a16="http://schemas.microsoft.com/office/drawing/2014/main" id="{CFED2EA6-30C8-8A1E-85E6-4BEED9AA074C}"/>
                    </a:ext>
                  </a:extLst>
                </p:cNvPr>
                <p:cNvSpPr/>
                <p:nvPr/>
              </p:nvSpPr>
              <p:spPr>
                <a:xfrm>
                  <a:off x="2886752" y="2299169"/>
                  <a:ext cx="1052286" cy="767946"/>
                </a:xfrm>
                <a:prstGeom prst="rect">
                  <a:avLst/>
                </a:prstGeom>
                <a:solidFill>
                  <a:srgbClr val="C4395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C43959</a:t>
                  </a:r>
                </a:p>
              </p:txBody>
            </p:sp>
          </p:grp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D9C7F35-E09F-943A-91B2-EA39FC8CABAF}"/>
                </a:ext>
              </a:extLst>
            </p:cNvPr>
            <p:cNvGrpSpPr/>
            <p:nvPr/>
          </p:nvGrpSpPr>
          <p:grpSpPr>
            <a:xfrm>
              <a:off x="729367" y="3045028"/>
              <a:ext cx="7418815" cy="767946"/>
              <a:chOff x="729367" y="3065330"/>
              <a:chExt cx="7418815" cy="767946"/>
            </a:xfrm>
          </p:grpSpPr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462012B4-B3CE-6F49-9EED-C68626548D15}"/>
                  </a:ext>
                </a:extLst>
              </p:cNvPr>
              <p:cNvSpPr txBox="1"/>
              <p:nvPr/>
            </p:nvSpPr>
            <p:spPr>
              <a:xfrm>
                <a:off x="729367" y="3264637"/>
                <a:ext cx="219790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Split Complementary</a:t>
                </a:r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DF5556BE-71E5-0350-BB45-8081C18D1722}"/>
                  </a:ext>
                </a:extLst>
              </p:cNvPr>
              <p:cNvGrpSpPr/>
              <p:nvPr/>
            </p:nvGrpSpPr>
            <p:grpSpPr>
              <a:xfrm>
                <a:off x="2886752" y="3065330"/>
                <a:ext cx="5261430" cy="767946"/>
                <a:chOff x="2886752" y="3065330"/>
                <a:chExt cx="5261430" cy="767946"/>
              </a:xfrm>
            </p:grpSpPr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38B73863-66CB-82FC-3DA2-4463B394E8D0}"/>
                    </a:ext>
                  </a:extLst>
                </p:cNvPr>
                <p:cNvSpPr/>
                <p:nvPr/>
              </p:nvSpPr>
              <p:spPr>
                <a:xfrm>
                  <a:off x="2886752" y="3065330"/>
                  <a:ext cx="1052286" cy="767946"/>
                </a:xfrm>
                <a:prstGeom prst="rect">
                  <a:avLst/>
                </a:prstGeom>
                <a:solidFill>
                  <a:srgbClr val="93C46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93C460</a:t>
                  </a:r>
                </a:p>
              </p:txBody>
            </p:sp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5CE756CE-796E-9693-955C-800C364EB02B}"/>
                    </a:ext>
                  </a:extLst>
                </p:cNvPr>
                <p:cNvSpPr/>
                <p:nvPr/>
              </p:nvSpPr>
              <p:spPr>
                <a:xfrm>
                  <a:off x="3939038" y="3065330"/>
                  <a:ext cx="1052286" cy="767946"/>
                </a:xfrm>
                <a:prstGeom prst="rect">
                  <a:avLst/>
                </a:prstGeom>
                <a:solidFill>
                  <a:srgbClr val="57783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577835</a:t>
                  </a:r>
                </a:p>
              </p:txBody>
            </p:sp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20280337-4A30-1966-1B8E-18C813414030}"/>
                    </a:ext>
                  </a:extLst>
                </p:cNvPr>
                <p:cNvSpPr/>
                <p:nvPr/>
              </p:nvSpPr>
              <p:spPr>
                <a:xfrm>
                  <a:off x="4991324" y="3065330"/>
                  <a:ext cx="1052286" cy="767946"/>
                </a:xfrm>
                <a:prstGeom prst="rect">
                  <a:avLst/>
                </a:prstGeom>
                <a:solidFill>
                  <a:srgbClr val="782F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782F40</a:t>
                  </a:r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BEFF8599-24AB-DBDE-B6FE-6804F6BF60FE}"/>
                    </a:ext>
                  </a:extLst>
                </p:cNvPr>
                <p:cNvSpPr/>
                <p:nvPr/>
              </p:nvSpPr>
              <p:spPr>
                <a:xfrm>
                  <a:off x="6043610" y="3065330"/>
                  <a:ext cx="1052286" cy="767946"/>
                </a:xfrm>
                <a:prstGeom prst="rect">
                  <a:avLst/>
                </a:prstGeom>
                <a:solidFill>
                  <a:srgbClr val="39C49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39C49D</a:t>
                  </a:r>
                </a:p>
              </p:txBody>
            </p: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4E87E25F-095F-A411-7601-AB7D58773E43}"/>
                    </a:ext>
                  </a:extLst>
                </p:cNvPr>
                <p:cNvSpPr/>
                <p:nvPr/>
              </p:nvSpPr>
              <p:spPr>
                <a:xfrm>
                  <a:off x="7095896" y="3065330"/>
                  <a:ext cx="1052286" cy="767946"/>
                </a:xfrm>
                <a:prstGeom prst="rect">
                  <a:avLst/>
                </a:prstGeom>
                <a:solidFill>
                  <a:srgbClr val="29786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297861</a:t>
                  </a:r>
                </a:p>
              </p:txBody>
            </p:sp>
          </p:grp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7EE51AD-7BF0-F187-9432-CF64BF0C805D}"/>
                </a:ext>
              </a:extLst>
            </p:cNvPr>
            <p:cNvGrpSpPr/>
            <p:nvPr/>
          </p:nvGrpSpPr>
          <p:grpSpPr>
            <a:xfrm>
              <a:off x="0" y="3806285"/>
              <a:ext cx="8148182" cy="767946"/>
              <a:chOff x="0" y="3818185"/>
              <a:chExt cx="8148182" cy="767946"/>
            </a:xfrm>
          </p:grpSpPr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8E75E6D6-3F81-DB00-AA8D-9A0B5659E7E1}"/>
                  </a:ext>
                </a:extLst>
              </p:cNvPr>
              <p:cNvSpPr txBox="1"/>
              <p:nvPr/>
            </p:nvSpPr>
            <p:spPr>
              <a:xfrm>
                <a:off x="0" y="4017492"/>
                <a:ext cx="28867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Double Split Complementary</a:t>
                </a:r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502656E8-6F0F-E6A6-6B7B-FA03CC92A000}"/>
                  </a:ext>
                </a:extLst>
              </p:cNvPr>
              <p:cNvGrpSpPr/>
              <p:nvPr/>
            </p:nvGrpSpPr>
            <p:grpSpPr>
              <a:xfrm>
                <a:off x="2886752" y="3818185"/>
                <a:ext cx="5261430" cy="767946"/>
                <a:chOff x="2886752" y="3818185"/>
                <a:chExt cx="5261430" cy="767946"/>
              </a:xfrm>
            </p:grpSpPr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B67F18CE-C55F-FF2D-E5DB-F49026C6FED6}"/>
                    </a:ext>
                  </a:extLst>
                </p:cNvPr>
                <p:cNvSpPr/>
                <p:nvPr/>
              </p:nvSpPr>
              <p:spPr>
                <a:xfrm>
                  <a:off x="3939038" y="3818185"/>
                  <a:ext cx="1052286" cy="767946"/>
                </a:xfrm>
                <a:prstGeom prst="rect">
                  <a:avLst/>
                </a:prstGeom>
                <a:solidFill>
                  <a:srgbClr val="5A783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5A783B</a:t>
                  </a:r>
                </a:p>
              </p:txBody>
            </p:sp>
            <p:sp>
              <p:nvSpPr>
                <p:cNvPr id="62" name="Rectangle 61">
                  <a:extLst>
                    <a:ext uri="{FF2B5EF4-FFF2-40B4-BE49-F238E27FC236}">
                      <a16:creationId xmlns:a16="http://schemas.microsoft.com/office/drawing/2014/main" id="{346DDAC6-9195-BE23-CE16-61230EDC1F4E}"/>
                    </a:ext>
                  </a:extLst>
                </p:cNvPr>
                <p:cNvSpPr/>
                <p:nvPr/>
              </p:nvSpPr>
              <p:spPr>
                <a:xfrm>
                  <a:off x="4991324" y="3818185"/>
                  <a:ext cx="1052286" cy="767946"/>
                </a:xfrm>
                <a:prstGeom prst="rect">
                  <a:avLst/>
                </a:prstGeom>
                <a:solidFill>
                  <a:srgbClr val="782F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782F40</a:t>
                  </a:r>
                </a:p>
              </p:txBody>
            </p:sp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AF642DED-B07F-625C-A094-D8F92646B737}"/>
                    </a:ext>
                  </a:extLst>
                </p:cNvPr>
                <p:cNvSpPr/>
                <p:nvPr/>
              </p:nvSpPr>
              <p:spPr>
                <a:xfrm>
                  <a:off x="6043610" y="3818185"/>
                  <a:ext cx="1052286" cy="767946"/>
                </a:xfrm>
                <a:prstGeom prst="rect">
                  <a:avLst/>
                </a:prstGeom>
                <a:solidFill>
                  <a:srgbClr val="23786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237860</a:t>
                  </a:r>
                </a:p>
              </p:txBody>
            </p: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26C79B70-1976-D9BB-8CBA-91CBA1C8E423}"/>
                    </a:ext>
                  </a:extLst>
                </p:cNvPr>
                <p:cNvSpPr/>
                <p:nvPr/>
              </p:nvSpPr>
              <p:spPr>
                <a:xfrm>
                  <a:off x="7095896" y="3818185"/>
                  <a:ext cx="1052286" cy="767946"/>
                </a:xfrm>
                <a:prstGeom prst="rect">
                  <a:avLst/>
                </a:prstGeom>
                <a:solidFill>
                  <a:srgbClr val="6E297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6E2978</a:t>
                  </a: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09F91947-0CFD-E4D1-9457-37A0EF147D58}"/>
                    </a:ext>
                  </a:extLst>
                </p:cNvPr>
                <p:cNvSpPr/>
                <p:nvPr/>
              </p:nvSpPr>
              <p:spPr>
                <a:xfrm>
                  <a:off x="2886752" y="3818185"/>
                  <a:ext cx="1052286" cy="767946"/>
                </a:xfrm>
                <a:prstGeom prst="rect">
                  <a:avLst/>
                </a:prstGeom>
                <a:solidFill>
                  <a:srgbClr val="78443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784435</a:t>
                  </a:r>
                </a:p>
              </p:txBody>
            </p:sp>
          </p:grp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355F1CD-E3FD-776D-2F8E-7F21A58C68D7}"/>
                </a:ext>
              </a:extLst>
            </p:cNvPr>
            <p:cNvGrpSpPr/>
            <p:nvPr/>
          </p:nvGrpSpPr>
          <p:grpSpPr>
            <a:xfrm>
              <a:off x="2049472" y="4567542"/>
              <a:ext cx="6098710" cy="767946"/>
              <a:chOff x="2049472" y="4584346"/>
              <a:chExt cx="6098710" cy="767946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054E64A9-15FF-9729-B4F1-63A52F758AC1}"/>
                  </a:ext>
                </a:extLst>
              </p:cNvPr>
              <p:cNvSpPr txBox="1"/>
              <p:nvPr/>
            </p:nvSpPr>
            <p:spPr>
              <a:xfrm>
                <a:off x="2049472" y="4783653"/>
                <a:ext cx="83728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Square</a:t>
                </a:r>
              </a:p>
            </p:txBody>
          </p: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2D18D542-A96E-1C03-3451-9696D8BFB24C}"/>
                  </a:ext>
                </a:extLst>
              </p:cNvPr>
              <p:cNvGrpSpPr/>
              <p:nvPr/>
            </p:nvGrpSpPr>
            <p:grpSpPr>
              <a:xfrm>
                <a:off x="2886752" y="4584346"/>
                <a:ext cx="5261430" cy="767946"/>
                <a:chOff x="2886752" y="4584346"/>
                <a:chExt cx="5261430" cy="767946"/>
              </a:xfrm>
            </p:grpSpPr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B5FF6850-35BC-9F53-E66E-B30F113E8A29}"/>
                    </a:ext>
                  </a:extLst>
                </p:cNvPr>
                <p:cNvSpPr/>
                <p:nvPr/>
              </p:nvSpPr>
              <p:spPr>
                <a:xfrm>
                  <a:off x="3939038" y="4584346"/>
                  <a:ext cx="1052286" cy="767946"/>
                </a:xfrm>
                <a:prstGeom prst="rect">
                  <a:avLst/>
                </a:prstGeom>
                <a:solidFill>
                  <a:srgbClr val="78683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78683b</a:t>
                  </a:r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765DB685-AE86-0B5C-5F0E-14A7F2B1F26C}"/>
                    </a:ext>
                  </a:extLst>
                </p:cNvPr>
                <p:cNvSpPr/>
                <p:nvPr/>
              </p:nvSpPr>
              <p:spPr>
                <a:xfrm>
                  <a:off x="4991324" y="4584346"/>
                  <a:ext cx="1052286" cy="767946"/>
                </a:xfrm>
                <a:prstGeom prst="rect">
                  <a:avLst/>
                </a:prstGeom>
                <a:solidFill>
                  <a:srgbClr val="782F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782F40</a:t>
                  </a: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FB6FB35B-07D8-D25B-6A67-F66366281703}"/>
                    </a:ext>
                  </a:extLst>
                </p:cNvPr>
                <p:cNvSpPr/>
                <p:nvPr/>
              </p:nvSpPr>
              <p:spPr>
                <a:xfrm>
                  <a:off x="6043610" y="4584346"/>
                  <a:ext cx="1052286" cy="767946"/>
                </a:xfrm>
                <a:prstGeom prst="rect">
                  <a:avLst/>
                </a:prstGeom>
                <a:solidFill>
                  <a:srgbClr val="23783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237830</a:t>
                  </a:r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539D7C4B-49EA-095B-DE60-0AD84F2C7B96}"/>
                    </a:ext>
                  </a:extLst>
                </p:cNvPr>
                <p:cNvSpPr/>
                <p:nvPr/>
              </p:nvSpPr>
              <p:spPr>
                <a:xfrm>
                  <a:off x="7095896" y="4584346"/>
                  <a:ext cx="1052286" cy="767946"/>
                </a:xfrm>
                <a:prstGeom prst="rect">
                  <a:avLst/>
                </a:prstGeom>
                <a:solidFill>
                  <a:srgbClr val="29397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293978</a:t>
                  </a:r>
                </a:p>
              </p:txBody>
            </p:sp>
            <p:sp>
              <p:nvSpPr>
                <p:cNvPr id="96" name="Rectangle 95">
                  <a:extLst>
                    <a:ext uri="{FF2B5EF4-FFF2-40B4-BE49-F238E27FC236}">
                      <a16:creationId xmlns:a16="http://schemas.microsoft.com/office/drawing/2014/main" id="{935D78CF-97B2-F033-DF17-BB858F6F37B5}"/>
                    </a:ext>
                  </a:extLst>
                </p:cNvPr>
                <p:cNvSpPr/>
                <p:nvPr/>
              </p:nvSpPr>
              <p:spPr>
                <a:xfrm>
                  <a:off x="2886752" y="4584346"/>
                  <a:ext cx="1052286" cy="767946"/>
                </a:xfrm>
                <a:prstGeom prst="rect">
                  <a:avLst/>
                </a:prstGeom>
                <a:solidFill>
                  <a:srgbClr val="78233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782337</a:t>
                  </a:r>
                </a:p>
              </p:txBody>
            </p:sp>
          </p:grp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0C581B6-C628-714A-8895-C790B0296028}"/>
                </a:ext>
              </a:extLst>
            </p:cNvPr>
            <p:cNvGrpSpPr/>
            <p:nvPr/>
          </p:nvGrpSpPr>
          <p:grpSpPr>
            <a:xfrm>
              <a:off x="1663340" y="5328799"/>
              <a:ext cx="6484842" cy="767946"/>
              <a:chOff x="1663340" y="5337200"/>
              <a:chExt cx="6484842" cy="767946"/>
            </a:xfrm>
          </p:grpSpPr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B1B02CF8-50B0-8C8E-A478-7E74E6FD1E2A}"/>
                  </a:ext>
                </a:extLst>
              </p:cNvPr>
              <p:cNvSpPr txBox="1"/>
              <p:nvPr/>
            </p:nvSpPr>
            <p:spPr>
              <a:xfrm>
                <a:off x="1663340" y="5536507"/>
                <a:ext cx="12234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Compound</a:t>
                </a: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AC77FBCF-F66E-3A05-4A71-3889ABA195B8}"/>
                  </a:ext>
                </a:extLst>
              </p:cNvPr>
              <p:cNvGrpSpPr/>
              <p:nvPr/>
            </p:nvGrpSpPr>
            <p:grpSpPr>
              <a:xfrm>
                <a:off x="2886752" y="5337200"/>
                <a:ext cx="5261430" cy="767946"/>
                <a:chOff x="2886752" y="5337200"/>
                <a:chExt cx="5261430" cy="767946"/>
              </a:xfrm>
            </p:grpSpPr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92C0CC46-4E27-9FD4-0386-A44796CF135C}"/>
                    </a:ext>
                  </a:extLst>
                </p:cNvPr>
                <p:cNvSpPr/>
                <p:nvPr/>
              </p:nvSpPr>
              <p:spPr>
                <a:xfrm>
                  <a:off x="3939038" y="5337200"/>
                  <a:ext cx="1052286" cy="767946"/>
                </a:xfrm>
                <a:prstGeom prst="rect">
                  <a:avLst/>
                </a:prstGeom>
                <a:solidFill>
                  <a:srgbClr val="DEBAA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DEBAAF</a:t>
                  </a:r>
                </a:p>
              </p:txBody>
            </p:sp>
            <p:sp>
              <p:nvSpPr>
                <p:cNvPr id="74" name="Rectangle 73">
                  <a:extLst>
                    <a:ext uri="{FF2B5EF4-FFF2-40B4-BE49-F238E27FC236}">
                      <a16:creationId xmlns:a16="http://schemas.microsoft.com/office/drawing/2014/main" id="{12A90F40-7DAE-639E-AD1B-62730675792C}"/>
                    </a:ext>
                  </a:extLst>
                </p:cNvPr>
                <p:cNvSpPr/>
                <p:nvPr/>
              </p:nvSpPr>
              <p:spPr>
                <a:xfrm>
                  <a:off x="4991324" y="5337200"/>
                  <a:ext cx="1052286" cy="767946"/>
                </a:xfrm>
                <a:prstGeom prst="rect">
                  <a:avLst/>
                </a:prstGeom>
                <a:solidFill>
                  <a:srgbClr val="782F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782F40</a:t>
                  </a:r>
                </a:p>
              </p:txBody>
            </p:sp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905BEE70-8A73-8FF9-0F09-AD5D157D272E}"/>
                    </a:ext>
                  </a:extLst>
                </p:cNvPr>
                <p:cNvSpPr/>
                <p:nvPr/>
              </p:nvSpPr>
              <p:spPr>
                <a:xfrm>
                  <a:off x="6043610" y="5337200"/>
                  <a:ext cx="1052286" cy="767946"/>
                </a:xfrm>
                <a:prstGeom prst="rect">
                  <a:avLst/>
                </a:prstGeom>
                <a:solidFill>
                  <a:srgbClr val="5D855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5D8555</a:t>
                  </a:r>
                </a:p>
              </p:txBody>
            </p:sp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AD903841-9E79-9D84-9A25-A82B4A574F3F}"/>
                    </a:ext>
                  </a:extLst>
                </p:cNvPr>
                <p:cNvSpPr/>
                <p:nvPr/>
              </p:nvSpPr>
              <p:spPr>
                <a:xfrm>
                  <a:off x="7095896" y="5337200"/>
                  <a:ext cx="1052286" cy="767946"/>
                </a:xfrm>
                <a:prstGeom prst="rect">
                  <a:avLst/>
                </a:prstGeom>
                <a:solidFill>
                  <a:srgbClr val="70AB3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70AB32</a:t>
                  </a:r>
                </a:p>
              </p:txBody>
            </p:sp>
            <p:sp>
              <p:nvSpPr>
                <p:cNvPr id="97" name="Rectangle 96">
                  <a:extLst>
                    <a:ext uri="{FF2B5EF4-FFF2-40B4-BE49-F238E27FC236}">
                      <a16:creationId xmlns:a16="http://schemas.microsoft.com/office/drawing/2014/main" id="{3153B652-396C-F340-384B-C00800AAB3AC}"/>
                    </a:ext>
                  </a:extLst>
                </p:cNvPr>
                <p:cNvSpPr/>
                <p:nvPr/>
              </p:nvSpPr>
              <p:spPr>
                <a:xfrm>
                  <a:off x="2886752" y="5337200"/>
                  <a:ext cx="1052286" cy="767946"/>
                </a:xfrm>
                <a:prstGeom prst="rect">
                  <a:avLst/>
                </a:prstGeom>
                <a:solidFill>
                  <a:srgbClr val="AB4D3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AB4D32</a:t>
                  </a:r>
                </a:p>
              </p:txBody>
            </p:sp>
          </p:grp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EE6BDBCA-BD65-D80D-1041-778FA170ACF6}"/>
                </a:ext>
              </a:extLst>
            </p:cNvPr>
            <p:cNvGrpSpPr/>
            <p:nvPr/>
          </p:nvGrpSpPr>
          <p:grpSpPr>
            <a:xfrm>
              <a:off x="2036839" y="6090054"/>
              <a:ext cx="6111343" cy="767946"/>
              <a:chOff x="2036839" y="6090055"/>
              <a:chExt cx="6111343" cy="767946"/>
            </a:xfrm>
          </p:grpSpPr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63D14080-C93C-0548-A898-DD00F53D9ACB}"/>
                  </a:ext>
                </a:extLst>
              </p:cNvPr>
              <p:cNvSpPr txBox="1"/>
              <p:nvPr/>
            </p:nvSpPr>
            <p:spPr>
              <a:xfrm>
                <a:off x="2036839" y="6289362"/>
                <a:ext cx="8499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Shades</a:t>
                </a: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7794864-3BDF-4DE0-7132-B962991393CB}"/>
                  </a:ext>
                </a:extLst>
              </p:cNvPr>
              <p:cNvGrpSpPr/>
              <p:nvPr/>
            </p:nvGrpSpPr>
            <p:grpSpPr>
              <a:xfrm>
                <a:off x="2886752" y="6090055"/>
                <a:ext cx="5261430" cy="767946"/>
                <a:chOff x="2886752" y="6090055"/>
                <a:chExt cx="5261430" cy="767946"/>
              </a:xfrm>
            </p:grpSpPr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1639EC5D-E5CB-B060-7417-EA6A0A602BB5}"/>
                    </a:ext>
                  </a:extLst>
                </p:cNvPr>
                <p:cNvSpPr/>
                <p:nvPr/>
              </p:nvSpPr>
              <p:spPr>
                <a:xfrm>
                  <a:off x="3939038" y="6090055"/>
                  <a:ext cx="1052286" cy="767946"/>
                </a:xfrm>
                <a:prstGeom prst="rect">
                  <a:avLst/>
                </a:prstGeom>
                <a:solidFill>
                  <a:srgbClr val="C44D6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C44D69</a:t>
                  </a:r>
                </a:p>
              </p:txBody>
            </p:sp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85B2E76E-C259-EA52-810C-ECEED4BE7CDB}"/>
                    </a:ext>
                  </a:extLst>
                </p:cNvPr>
                <p:cNvSpPr/>
                <p:nvPr/>
              </p:nvSpPr>
              <p:spPr>
                <a:xfrm>
                  <a:off x="4991324" y="6090055"/>
                  <a:ext cx="1052286" cy="767946"/>
                </a:xfrm>
                <a:prstGeom prst="rect">
                  <a:avLst/>
                </a:prstGeom>
                <a:solidFill>
                  <a:srgbClr val="782F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782F40</a:t>
                  </a: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287E33E5-D49B-E7E9-CCE2-71B3C355E4D2}"/>
                    </a:ext>
                  </a:extLst>
                </p:cNvPr>
                <p:cNvSpPr/>
                <p:nvPr/>
              </p:nvSpPr>
              <p:spPr>
                <a:xfrm>
                  <a:off x="6043610" y="6090055"/>
                  <a:ext cx="1052286" cy="767946"/>
                </a:xfrm>
                <a:prstGeom prst="rect">
                  <a:avLst/>
                </a:prstGeom>
                <a:solidFill>
                  <a:srgbClr val="85344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853447</a:t>
                  </a:r>
                </a:p>
              </p:txBody>
            </p:sp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5BBE9A41-8BA1-053C-7449-6E314078194E}"/>
                    </a:ext>
                  </a:extLst>
                </p:cNvPr>
                <p:cNvSpPr/>
                <p:nvPr/>
              </p:nvSpPr>
              <p:spPr>
                <a:xfrm>
                  <a:off x="7095896" y="6090055"/>
                  <a:ext cx="1052286" cy="767946"/>
                </a:xfrm>
                <a:prstGeom prst="rect">
                  <a:avLst/>
                </a:prstGeom>
                <a:solidFill>
                  <a:srgbClr val="5E253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5E2532</a:t>
                  </a:r>
                </a:p>
              </p:txBody>
            </p:sp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67D70B6A-DFC7-CC19-CB0E-B861C5CF4652}"/>
                    </a:ext>
                  </a:extLst>
                </p:cNvPr>
                <p:cNvSpPr/>
                <p:nvPr/>
              </p:nvSpPr>
              <p:spPr>
                <a:xfrm>
                  <a:off x="2886752" y="6090055"/>
                  <a:ext cx="1052286" cy="767946"/>
                </a:xfrm>
                <a:prstGeom prst="rect">
                  <a:avLst/>
                </a:prstGeom>
                <a:solidFill>
                  <a:srgbClr val="3816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38161E</a:t>
                  </a:r>
                </a:p>
              </p:txBody>
            </p:sp>
          </p:grpSp>
        </p:grpSp>
      </p:grp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D52BE9-2CE1-996F-7B35-C668B833F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83DE205B-AB8D-FD4A-5969-751CDC36F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6510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F122A303-F470-A1A3-A0B2-FDF931E94995}"/>
              </a:ext>
            </a:extLst>
          </p:cNvPr>
          <p:cNvSpPr/>
          <p:nvPr/>
        </p:nvSpPr>
        <p:spPr>
          <a:xfrm>
            <a:off x="8132064" y="3813048"/>
            <a:ext cx="4059936" cy="30449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/>
              <a:t>B135 Stage Right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A137D-21FC-C5C4-71A5-15ED2D1D47C6}"/>
              </a:ext>
            </a:extLst>
          </p:cNvPr>
          <p:cNvSpPr/>
          <p:nvPr/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A105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8CCCA1-4FCA-9B93-7FB0-5FA45AD5C5A4}"/>
              </a:ext>
            </a:extLst>
          </p:cNvPr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A105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CC434A-074E-A0B6-2179-E7302BEC684B}"/>
              </a:ext>
            </a:extLst>
          </p:cNvPr>
          <p:cNvSpPr/>
          <p:nvPr/>
        </p:nvSpPr>
        <p:spPr>
          <a:xfrm>
            <a:off x="5690614" y="3813048"/>
            <a:ext cx="2441448" cy="304495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/>
              <a:t>B135 Stage Left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B87C13-0AFC-B43B-A30B-9D728FFD7F8F}"/>
              </a:ext>
            </a:extLst>
          </p:cNvPr>
          <p:cNvSpPr/>
          <p:nvPr/>
        </p:nvSpPr>
        <p:spPr>
          <a:xfrm>
            <a:off x="0" y="6115550"/>
            <a:ext cx="12192000" cy="7424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B135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CC6A97-4BDA-D09E-199D-D7E29F2D21BB}"/>
              </a:ext>
            </a:extLst>
          </p:cNvPr>
          <p:cNvSpPr/>
          <p:nvPr/>
        </p:nvSpPr>
        <p:spPr>
          <a:xfrm>
            <a:off x="-2" y="5328799"/>
            <a:ext cx="12192000" cy="7867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B134, A105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DD9162-BC72-CA88-CD2A-48B6CE2C7737}"/>
              </a:ext>
            </a:extLst>
          </p:cNvPr>
          <p:cNvSpPr/>
          <p:nvPr/>
        </p:nvSpPr>
        <p:spPr>
          <a:xfrm>
            <a:off x="0" y="5087463"/>
            <a:ext cx="12192000" cy="24802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B136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9CCFA8-9400-A44B-964B-4481AA18C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AAD6CF-28FE-C1B9-26FA-1312EF7CA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32208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06B2837-293F-0CDF-DE27-E040DD002AB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7A98C7B-C670-3E7B-444B-7BE1881C3B23}"/>
                </a:ext>
              </a:extLst>
            </p:cNvPr>
            <p:cNvSpPr/>
            <p:nvPr/>
          </p:nvSpPr>
          <p:spPr>
            <a:xfrm>
              <a:off x="0" y="0"/>
              <a:ext cx="914400" cy="6858000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BFD82EE-1855-3584-2742-0E85FFA55F9B}"/>
                </a:ext>
              </a:extLst>
            </p:cNvPr>
            <p:cNvSpPr/>
            <p:nvPr/>
          </p:nvSpPr>
          <p:spPr>
            <a:xfrm>
              <a:off x="11277600" y="0"/>
              <a:ext cx="914400" cy="6858000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E745D33-5E04-1F30-BE01-FFB667BAFFBD}"/>
                </a:ext>
              </a:extLst>
            </p:cNvPr>
            <p:cNvSpPr/>
            <p:nvPr/>
          </p:nvSpPr>
          <p:spPr>
            <a:xfrm rot="5400000">
              <a:off x="5638800" y="-5638800"/>
              <a:ext cx="914400" cy="12192000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32C10F5-98B5-88D2-A896-8F8AEDF6C869}"/>
                </a:ext>
              </a:extLst>
            </p:cNvPr>
            <p:cNvSpPr/>
            <p:nvPr/>
          </p:nvSpPr>
          <p:spPr>
            <a:xfrm rot="5400000">
              <a:off x="5638800" y="304799"/>
              <a:ext cx="914400" cy="1219200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C50F8CB-B0BF-F21E-CAB6-7E2CE16D9CF2}"/>
                </a:ext>
              </a:extLst>
            </p:cNvPr>
            <p:cNvSpPr/>
            <p:nvPr/>
          </p:nvSpPr>
          <p:spPr>
            <a:xfrm>
              <a:off x="1568450" y="914399"/>
              <a:ext cx="228600" cy="502919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03A283D-1E6E-F9E5-E188-5D79911C579A}"/>
                </a:ext>
              </a:extLst>
            </p:cNvPr>
            <p:cNvSpPr/>
            <p:nvPr/>
          </p:nvSpPr>
          <p:spPr>
            <a:xfrm>
              <a:off x="2451100" y="914399"/>
              <a:ext cx="228600" cy="502919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50D842-7236-8C54-CC23-ED82DC65C82A}"/>
                </a:ext>
              </a:extLst>
            </p:cNvPr>
            <p:cNvSpPr/>
            <p:nvPr/>
          </p:nvSpPr>
          <p:spPr>
            <a:xfrm>
              <a:off x="3333750" y="914399"/>
              <a:ext cx="228600" cy="502919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F001A1B-0DCF-E59D-28FF-CD11AD96B1D7}"/>
                </a:ext>
              </a:extLst>
            </p:cNvPr>
            <p:cNvSpPr/>
            <p:nvPr/>
          </p:nvSpPr>
          <p:spPr>
            <a:xfrm>
              <a:off x="4216400" y="914401"/>
              <a:ext cx="228600" cy="502919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1C5C7DA-56A3-C50D-039B-080BC98B354B}"/>
                </a:ext>
              </a:extLst>
            </p:cNvPr>
            <p:cNvSpPr/>
            <p:nvPr/>
          </p:nvSpPr>
          <p:spPr>
            <a:xfrm>
              <a:off x="5099050" y="914401"/>
              <a:ext cx="228600" cy="502919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DDB494E-917E-2C1C-8CE7-5891ACE67A54}"/>
                </a:ext>
              </a:extLst>
            </p:cNvPr>
            <p:cNvSpPr/>
            <p:nvPr/>
          </p:nvSpPr>
          <p:spPr>
            <a:xfrm>
              <a:off x="5981700" y="914401"/>
              <a:ext cx="228600" cy="502919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9460AD8-868A-23AB-1884-BDBA7E62BABC}"/>
                </a:ext>
              </a:extLst>
            </p:cNvPr>
            <p:cNvSpPr/>
            <p:nvPr/>
          </p:nvSpPr>
          <p:spPr>
            <a:xfrm>
              <a:off x="6864350" y="914401"/>
              <a:ext cx="228600" cy="502919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145EBC-4E6C-53E1-7C84-59EA781EE10A}"/>
                </a:ext>
              </a:extLst>
            </p:cNvPr>
            <p:cNvSpPr/>
            <p:nvPr/>
          </p:nvSpPr>
          <p:spPr>
            <a:xfrm>
              <a:off x="7747000" y="914401"/>
              <a:ext cx="228600" cy="502919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4611ED7-1E5A-5C6E-08C0-2789D18932C3}"/>
                </a:ext>
              </a:extLst>
            </p:cNvPr>
            <p:cNvSpPr/>
            <p:nvPr/>
          </p:nvSpPr>
          <p:spPr>
            <a:xfrm>
              <a:off x="8629650" y="914401"/>
              <a:ext cx="228600" cy="502919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87A0AA6-3AC4-2E42-B5EF-8D3EBEE7B4B5}"/>
                </a:ext>
              </a:extLst>
            </p:cNvPr>
            <p:cNvSpPr/>
            <p:nvPr/>
          </p:nvSpPr>
          <p:spPr>
            <a:xfrm>
              <a:off x="9512300" y="914399"/>
              <a:ext cx="228600" cy="502919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D15A919-E303-6A02-6193-814CB66690FB}"/>
                </a:ext>
              </a:extLst>
            </p:cNvPr>
            <p:cNvSpPr/>
            <p:nvPr/>
          </p:nvSpPr>
          <p:spPr>
            <a:xfrm>
              <a:off x="10394950" y="914400"/>
              <a:ext cx="228600" cy="502919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7BB672E-1FB1-3270-5C20-36A83366C0B9}"/>
                </a:ext>
              </a:extLst>
            </p:cNvPr>
            <p:cNvSpPr/>
            <p:nvPr/>
          </p:nvSpPr>
          <p:spPr>
            <a:xfrm rot="5400000">
              <a:off x="5981700" y="-2628901"/>
              <a:ext cx="228600" cy="10363201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381C3D4-AE64-6103-BE74-D163AA9A2274}"/>
                </a:ext>
              </a:extLst>
            </p:cNvPr>
            <p:cNvSpPr/>
            <p:nvPr/>
          </p:nvSpPr>
          <p:spPr>
            <a:xfrm rot="5400000">
              <a:off x="5981699" y="-1752601"/>
              <a:ext cx="228600" cy="10363201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99B2C63-5091-9D16-4BBB-7F53F59B7CA9}"/>
                </a:ext>
              </a:extLst>
            </p:cNvPr>
            <p:cNvSpPr/>
            <p:nvPr/>
          </p:nvSpPr>
          <p:spPr>
            <a:xfrm rot="5400000">
              <a:off x="5982317" y="-3505201"/>
              <a:ext cx="228600" cy="10363201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561FE89-51B5-69E6-51CB-1408892CDCE2}"/>
                </a:ext>
              </a:extLst>
            </p:cNvPr>
            <p:cNvSpPr/>
            <p:nvPr/>
          </p:nvSpPr>
          <p:spPr>
            <a:xfrm rot="5400000">
              <a:off x="5981699" y="-876301"/>
              <a:ext cx="228600" cy="10363201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B2E02BD-4422-D442-5841-BB851EB3D557}"/>
                </a:ext>
              </a:extLst>
            </p:cNvPr>
            <p:cNvSpPr/>
            <p:nvPr/>
          </p:nvSpPr>
          <p:spPr>
            <a:xfrm rot="5400000">
              <a:off x="5981700" y="-1"/>
              <a:ext cx="228600" cy="10363201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5" name="Footer Placeholder 24">
            <a:extLst>
              <a:ext uri="{FF2B5EF4-FFF2-40B4-BE49-F238E27FC236}">
                <a16:creationId xmlns:a16="http://schemas.microsoft.com/office/drawing/2014/main" id="{1B06DBEF-C06E-19DE-140D-16F419671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60A86583-31E0-3337-3A34-9AD00A9B0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8704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5D071AE-090E-27C3-6B0A-6FB387ADE15D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590550"/>
            <a:ext cx="11943588" cy="5676900"/>
            <a:chOff x="3491948" y="597673"/>
            <a:chExt cx="2743200" cy="274320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6441B876-7339-ADEA-DB84-D00CDBDBAA88}"/>
                </a:ext>
              </a:extLst>
            </p:cNvPr>
            <p:cNvGrpSpPr/>
            <p:nvPr/>
          </p:nvGrpSpPr>
          <p:grpSpPr>
            <a:xfrm>
              <a:off x="3491948" y="597673"/>
              <a:ext cx="2743200" cy="914400"/>
              <a:chOff x="3491948" y="597673"/>
              <a:chExt cx="2743200" cy="914400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5B009263-B5A1-2813-3AF7-6C94EF5061FC}"/>
                  </a:ext>
                </a:extLst>
              </p:cNvPr>
              <p:cNvSpPr/>
              <p:nvPr/>
            </p:nvSpPr>
            <p:spPr>
              <a:xfrm>
                <a:off x="5320748" y="597673"/>
                <a:ext cx="914400" cy="914400"/>
              </a:xfrm>
              <a:prstGeom prst="rect">
                <a:avLst/>
              </a:prstGeom>
              <a:solidFill>
                <a:srgbClr val="236192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4DEB7A71-82D9-AE04-A933-60AD0463F800}"/>
                  </a:ext>
                </a:extLst>
              </p:cNvPr>
              <p:cNvSpPr/>
              <p:nvPr/>
            </p:nvSpPr>
            <p:spPr>
              <a:xfrm>
                <a:off x="3491948" y="597673"/>
                <a:ext cx="914400" cy="914400"/>
              </a:xfrm>
              <a:prstGeom prst="rect">
                <a:avLst/>
              </a:prstGeom>
              <a:solidFill>
                <a:srgbClr val="236192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832DC82-52C2-2EDE-82AC-918E6EB8F54D}"/>
                </a:ext>
              </a:extLst>
            </p:cNvPr>
            <p:cNvGrpSpPr/>
            <p:nvPr/>
          </p:nvGrpSpPr>
          <p:grpSpPr>
            <a:xfrm>
              <a:off x="3491948" y="2426473"/>
              <a:ext cx="2743200" cy="914400"/>
              <a:chOff x="3491948" y="597673"/>
              <a:chExt cx="2743200" cy="914400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31FEF0F-23E4-4460-0766-9BE544A8A469}"/>
                  </a:ext>
                </a:extLst>
              </p:cNvPr>
              <p:cNvSpPr/>
              <p:nvPr/>
            </p:nvSpPr>
            <p:spPr>
              <a:xfrm>
                <a:off x="5320748" y="597673"/>
                <a:ext cx="914400" cy="914400"/>
              </a:xfrm>
              <a:prstGeom prst="rect">
                <a:avLst/>
              </a:prstGeom>
              <a:solidFill>
                <a:srgbClr val="236192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918BC92C-B879-6B8C-3514-149E8785CB68}"/>
                  </a:ext>
                </a:extLst>
              </p:cNvPr>
              <p:cNvSpPr/>
              <p:nvPr/>
            </p:nvSpPr>
            <p:spPr>
              <a:xfrm>
                <a:off x="3491948" y="597673"/>
                <a:ext cx="914400" cy="914400"/>
              </a:xfrm>
              <a:prstGeom prst="rect">
                <a:avLst/>
              </a:prstGeom>
              <a:solidFill>
                <a:srgbClr val="236192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80CFC9A6-A34F-D135-9B7A-05B4A2CF7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AB0E17F-7223-04BB-8D6D-202271E8E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58145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5470A54-28B7-1104-28D7-3D64DD835105}"/>
              </a:ext>
            </a:extLst>
          </p:cNvPr>
          <p:cNvGrpSpPr>
            <a:grpSpLocks noChangeAspect="1"/>
          </p:cNvGrpSpPr>
          <p:nvPr/>
        </p:nvGrpSpPr>
        <p:grpSpPr>
          <a:xfrm rot="5400000" flipH="1">
            <a:off x="1915898" y="-1136066"/>
            <a:ext cx="5636968" cy="9130132"/>
            <a:chOff x="-5810250" y="-21419220"/>
            <a:chExt cx="19202400" cy="31101903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E3626BD-CE92-BC29-A658-02A781DFA916}"/>
                </a:ext>
              </a:extLst>
            </p:cNvPr>
            <p:cNvGrpSpPr/>
            <p:nvPr/>
          </p:nvGrpSpPr>
          <p:grpSpPr>
            <a:xfrm>
              <a:off x="-5810250" y="-2216820"/>
              <a:ext cx="19202400" cy="11899503"/>
              <a:chOff x="-5810250" y="-2216820"/>
              <a:chExt cx="19202400" cy="11899503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D41ECA41-9FE8-43E3-4B21-D3F941150638}"/>
                  </a:ext>
                </a:extLst>
              </p:cNvPr>
              <p:cNvGrpSpPr/>
              <p:nvPr/>
            </p:nvGrpSpPr>
            <p:grpSpPr>
              <a:xfrm>
                <a:off x="6076950" y="-2216820"/>
                <a:ext cx="7315200" cy="11899503"/>
                <a:chOff x="6076950" y="-2216820"/>
                <a:chExt cx="7315200" cy="11899503"/>
              </a:xfrm>
            </p:grpSpPr>
            <p:grpSp>
              <p:nvGrpSpPr>
                <p:cNvPr id="8" name="Group 7">
                  <a:extLst>
                    <a:ext uri="{FF2B5EF4-FFF2-40B4-BE49-F238E27FC236}">
                      <a16:creationId xmlns:a16="http://schemas.microsoft.com/office/drawing/2014/main" id="{4E12A997-6924-F25F-485E-88982E933645}"/>
                    </a:ext>
                  </a:extLst>
                </p:cNvPr>
                <p:cNvGrpSpPr/>
                <p:nvPr/>
              </p:nvGrpSpPr>
              <p:grpSpPr>
                <a:xfrm>
                  <a:off x="6080760" y="-2216820"/>
                  <a:ext cx="7311390" cy="4586049"/>
                  <a:chOff x="6080760" y="-2216820"/>
                  <a:chExt cx="7311390" cy="4586049"/>
                </a:xfrm>
              </p:grpSpPr>
              <p:grpSp>
                <p:nvGrpSpPr>
                  <p:cNvPr id="10" name="Group 9">
                    <a:extLst>
                      <a:ext uri="{FF2B5EF4-FFF2-40B4-BE49-F238E27FC236}">
                        <a16:creationId xmlns:a16="http://schemas.microsoft.com/office/drawing/2014/main" id="{7B28C689-45C4-5EAB-DF78-545A3AEFC523}"/>
                      </a:ext>
                    </a:extLst>
                  </p:cNvPr>
                  <p:cNvGrpSpPr/>
                  <p:nvPr/>
                </p:nvGrpSpPr>
                <p:grpSpPr>
                  <a:xfrm>
                    <a:off x="6080760" y="-2204517"/>
                    <a:ext cx="2745740" cy="4573746"/>
                    <a:chOff x="6080760" y="-2204517"/>
                    <a:chExt cx="2745740" cy="4573746"/>
                  </a:xfrm>
                </p:grpSpPr>
                <p:grpSp>
                  <p:nvGrpSpPr>
                    <p:cNvPr id="12" name="Group 11">
                      <a:extLst>
                        <a:ext uri="{FF2B5EF4-FFF2-40B4-BE49-F238E27FC236}">
                          <a16:creationId xmlns:a16="http://schemas.microsoft.com/office/drawing/2014/main" id="{481992FB-9070-C3B5-48FC-A07915CE09A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080760" y="535746"/>
                      <a:ext cx="2745740" cy="1833483"/>
                      <a:chOff x="6080760" y="535746"/>
                      <a:chExt cx="2745740" cy="1833483"/>
                    </a:xfrm>
                  </p:grpSpPr>
                  <p:grpSp>
                    <p:nvGrpSpPr>
                      <p:cNvPr id="14" name="Group 13">
                        <a:extLst>
                          <a:ext uri="{FF2B5EF4-FFF2-40B4-BE49-F238E27FC236}">
                            <a16:creationId xmlns:a16="http://schemas.microsoft.com/office/drawing/2014/main" id="{345B5630-A060-0351-9457-07353203690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912100" y="535746"/>
                        <a:ext cx="914400" cy="1833483"/>
                        <a:chOff x="7912100" y="535746"/>
                        <a:chExt cx="914400" cy="1833483"/>
                      </a:xfrm>
                    </p:grpSpPr>
                    <p:sp>
                      <p:nvSpPr>
                        <p:cNvPr id="16" name="Rectangle 15">
                          <a:extLst>
                            <a:ext uri="{FF2B5EF4-FFF2-40B4-BE49-F238E27FC236}">
                              <a16:creationId xmlns:a16="http://schemas.microsoft.com/office/drawing/2014/main" id="{83118C9B-FA6F-29C2-941D-38C83A6ED94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912100" y="1454829"/>
                          <a:ext cx="914400" cy="914400"/>
                        </a:xfrm>
                        <a:prstGeom prst="rect">
                          <a:avLst/>
                        </a:prstGeom>
                        <a:noFill/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p:txBody>
                    </p:sp>
                    <p:sp>
                      <p:nvSpPr>
                        <p:cNvPr id="17" name="Rectangle 16">
                          <a:extLst>
                            <a:ext uri="{FF2B5EF4-FFF2-40B4-BE49-F238E27FC236}">
                              <a16:creationId xmlns:a16="http://schemas.microsoft.com/office/drawing/2014/main" id="{4BF37596-FB36-4240-CDB0-5CC0F1A1267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912100" y="535746"/>
                          <a:ext cx="914400" cy="914400"/>
                        </a:xfrm>
                        <a:prstGeom prst="rect">
                          <a:avLst/>
                        </a:prstGeom>
                        <a:noFill/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p:txBody>
                    </p:sp>
                  </p:grpSp>
                  <p:sp>
                    <p:nvSpPr>
                      <p:cNvPr id="15" name="Rectangle 14">
                        <a:extLst>
                          <a:ext uri="{FF2B5EF4-FFF2-40B4-BE49-F238E27FC236}">
                            <a16:creationId xmlns:a16="http://schemas.microsoft.com/office/drawing/2014/main" id="{6F7CB26A-89B6-58FF-37FD-DC60F953B41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80760" y="535746"/>
                        <a:ext cx="1828800" cy="1828800"/>
                      </a:xfrm>
                      <a:prstGeom prst="rect">
                        <a:avLst/>
                      </a:prstGeom>
                      <a:no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/>
                        <a:endParaRPr lang="en-US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p:grpSp>
                <p:sp>
                  <p:nvSpPr>
                    <p:cNvPr id="13" name="Rectangle 12">
                      <a:extLst>
                        <a:ext uri="{FF2B5EF4-FFF2-40B4-BE49-F238E27FC236}">
                          <a16:creationId xmlns:a16="http://schemas.microsoft.com/office/drawing/2014/main" id="{C165046B-256C-0C7A-7C3A-B5ED5C74D1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80760" y="-2204517"/>
                      <a:ext cx="2743200" cy="274320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en-US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11" name="Rectangle 10">
                    <a:extLst>
                      <a:ext uri="{FF2B5EF4-FFF2-40B4-BE49-F238E27FC236}">
                        <a16:creationId xmlns:a16="http://schemas.microsoft.com/office/drawing/2014/main" id="{0A68434B-C119-C12D-B98B-CFEB69EC789A}"/>
                      </a:ext>
                    </a:extLst>
                  </p:cNvPr>
                  <p:cNvSpPr/>
                  <p:nvPr/>
                </p:nvSpPr>
                <p:spPr>
                  <a:xfrm>
                    <a:off x="8820150" y="-2216820"/>
                    <a:ext cx="4572000" cy="4572000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45750826-16DB-0205-8698-8CCBE6538703}"/>
                    </a:ext>
                  </a:extLst>
                </p:cNvPr>
                <p:cNvSpPr/>
                <p:nvPr/>
              </p:nvSpPr>
              <p:spPr>
                <a:xfrm>
                  <a:off x="6076950" y="2367483"/>
                  <a:ext cx="7315200" cy="73152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6052EA4-0254-B9D5-6221-57F881FD5ADF}"/>
                  </a:ext>
                </a:extLst>
              </p:cNvPr>
              <p:cNvSpPr/>
              <p:nvPr/>
            </p:nvSpPr>
            <p:spPr>
              <a:xfrm>
                <a:off x="-5810250" y="-2216820"/>
                <a:ext cx="11887200" cy="118872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93CC188-882D-3A14-B67B-2903510D94CE}"/>
                </a:ext>
              </a:extLst>
            </p:cNvPr>
            <p:cNvSpPr/>
            <p:nvPr/>
          </p:nvSpPr>
          <p:spPr>
            <a:xfrm>
              <a:off x="-5810250" y="-21419220"/>
              <a:ext cx="19202400" cy="19202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BAE5E132-C46A-16CE-7A40-12189DE7F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F8077144-0974-6FAC-9731-7071447A2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87132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2DC3FF8-6865-068B-39A7-444DB7E51C8E}"/>
              </a:ext>
            </a:extLst>
          </p:cNvPr>
          <p:cNvGrpSpPr>
            <a:grpSpLocks noChangeAspect="1"/>
          </p:cNvGrpSpPr>
          <p:nvPr/>
        </p:nvGrpSpPr>
        <p:grpSpPr>
          <a:xfrm>
            <a:off x="152400" y="685800"/>
            <a:ext cx="11887200" cy="5486400"/>
            <a:chOff x="114300" y="114300"/>
            <a:chExt cx="11887200" cy="548640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893F45E-E622-CA1C-D840-62043D648961}"/>
                </a:ext>
              </a:extLst>
            </p:cNvPr>
            <p:cNvGrpSpPr/>
            <p:nvPr/>
          </p:nvGrpSpPr>
          <p:grpSpPr>
            <a:xfrm>
              <a:off x="114300" y="114300"/>
              <a:ext cx="11887200" cy="914400"/>
              <a:chOff x="114300" y="114300"/>
              <a:chExt cx="11887200" cy="914400"/>
            </a:xfrm>
          </p:grpSpPr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1C8D75A0-075F-F032-3884-05951CFB27C1}"/>
                  </a:ext>
                </a:extLst>
              </p:cNvPr>
              <p:cNvSpPr/>
              <p:nvPr/>
            </p:nvSpPr>
            <p:spPr>
              <a:xfrm>
                <a:off x="114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DD38F4E0-3312-B956-6DDE-55DC43A237C2}"/>
                  </a:ext>
                </a:extLst>
              </p:cNvPr>
              <p:cNvSpPr/>
              <p:nvPr/>
            </p:nvSpPr>
            <p:spPr>
              <a:xfrm>
                <a:off x="1028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5106E03-0149-D112-45D5-616F27E7FBE7}"/>
                  </a:ext>
                </a:extLst>
              </p:cNvPr>
              <p:cNvSpPr/>
              <p:nvPr/>
            </p:nvSpPr>
            <p:spPr>
              <a:xfrm>
                <a:off x="1943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D35C78BD-085D-C571-2218-E183ED7D8063}"/>
                  </a:ext>
                </a:extLst>
              </p:cNvPr>
              <p:cNvSpPr/>
              <p:nvPr/>
            </p:nvSpPr>
            <p:spPr>
              <a:xfrm>
                <a:off x="2857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7671D59-7F04-E852-DDC3-F7C8EAC64AE6}"/>
                  </a:ext>
                </a:extLst>
              </p:cNvPr>
              <p:cNvSpPr/>
              <p:nvPr/>
            </p:nvSpPr>
            <p:spPr>
              <a:xfrm>
                <a:off x="3771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C18E02FF-3F14-4D6A-BF7A-2B15BD3FFA38}"/>
                  </a:ext>
                </a:extLst>
              </p:cNvPr>
              <p:cNvSpPr/>
              <p:nvPr/>
            </p:nvSpPr>
            <p:spPr>
              <a:xfrm>
                <a:off x="4686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85820C76-5D4A-AB76-B25E-494B78029815}"/>
                  </a:ext>
                </a:extLst>
              </p:cNvPr>
              <p:cNvSpPr/>
              <p:nvPr/>
            </p:nvSpPr>
            <p:spPr>
              <a:xfrm>
                <a:off x="5600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4A7E0807-7CCA-1876-8896-A971149A529A}"/>
                  </a:ext>
                </a:extLst>
              </p:cNvPr>
              <p:cNvSpPr/>
              <p:nvPr/>
            </p:nvSpPr>
            <p:spPr>
              <a:xfrm>
                <a:off x="6515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7AD9141E-E197-0D7B-CCA2-15D0F36107C1}"/>
                  </a:ext>
                </a:extLst>
              </p:cNvPr>
              <p:cNvSpPr/>
              <p:nvPr/>
            </p:nvSpPr>
            <p:spPr>
              <a:xfrm>
                <a:off x="7429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584D6D87-9A7A-5364-0DAA-C8D827F2B0B4}"/>
                  </a:ext>
                </a:extLst>
              </p:cNvPr>
              <p:cNvSpPr/>
              <p:nvPr/>
            </p:nvSpPr>
            <p:spPr>
              <a:xfrm>
                <a:off x="8343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01216664-A1BE-8B17-5128-16E8D0E4AD8F}"/>
                  </a:ext>
                </a:extLst>
              </p:cNvPr>
              <p:cNvSpPr/>
              <p:nvPr/>
            </p:nvSpPr>
            <p:spPr>
              <a:xfrm>
                <a:off x="9258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440061FA-6FD2-C440-1B04-D5F0F44E9F5B}"/>
                  </a:ext>
                </a:extLst>
              </p:cNvPr>
              <p:cNvSpPr/>
              <p:nvPr/>
            </p:nvSpPr>
            <p:spPr>
              <a:xfrm>
                <a:off x="10172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FC64D4D7-D5E2-602F-BD0D-8BDB0DF94E37}"/>
                  </a:ext>
                </a:extLst>
              </p:cNvPr>
              <p:cNvSpPr/>
              <p:nvPr/>
            </p:nvSpPr>
            <p:spPr>
              <a:xfrm>
                <a:off x="11087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8E34428-5545-468F-5296-F2216A393A26}"/>
                </a:ext>
              </a:extLst>
            </p:cNvPr>
            <p:cNvGrpSpPr/>
            <p:nvPr/>
          </p:nvGrpSpPr>
          <p:grpSpPr>
            <a:xfrm>
              <a:off x="114300" y="1028700"/>
              <a:ext cx="11887200" cy="914400"/>
              <a:chOff x="114300" y="114300"/>
              <a:chExt cx="11887200" cy="914400"/>
            </a:xfrm>
          </p:grpSpPr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1C893FB9-47EA-1B88-8320-61E704120886}"/>
                  </a:ext>
                </a:extLst>
              </p:cNvPr>
              <p:cNvSpPr/>
              <p:nvPr/>
            </p:nvSpPr>
            <p:spPr>
              <a:xfrm>
                <a:off x="114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826641EC-60C1-D47A-0D6F-EC7002B1B041}"/>
                  </a:ext>
                </a:extLst>
              </p:cNvPr>
              <p:cNvSpPr/>
              <p:nvPr/>
            </p:nvSpPr>
            <p:spPr>
              <a:xfrm>
                <a:off x="1028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9753E3E5-0DE3-D61C-BC62-8636B05DE475}"/>
                  </a:ext>
                </a:extLst>
              </p:cNvPr>
              <p:cNvSpPr/>
              <p:nvPr/>
            </p:nvSpPr>
            <p:spPr>
              <a:xfrm>
                <a:off x="1943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4B28C078-557B-AF25-47B3-DC7D8852AE2A}"/>
                  </a:ext>
                </a:extLst>
              </p:cNvPr>
              <p:cNvSpPr/>
              <p:nvPr/>
            </p:nvSpPr>
            <p:spPr>
              <a:xfrm>
                <a:off x="2857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54630F20-971E-A96F-7F71-47DE509A9B2B}"/>
                  </a:ext>
                </a:extLst>
              </p:cNvPr>
              <p:cNvSpPr/>
              <p:nvPr/>
            </p:nvSpPr>
            <p:spPr>
              <a:xfrm>
                <a:off x="3771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8BC56F47-E806-5DB8-81D9-4FED515EBCC3}"/>
                  </a:ext>
                </a:extLst>
              </p:cNvPr>
              <p:cNvSpPr/>
              <p:nvPr/>
            </p:nvSpPr>
            <p:spPr>
              <a:xfrm>
                <a:off x="4686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1BC39C11-D52B-164D-0334-6417F3116732}"/>
                  </a:ext>
                </a:extLst>
              </p:cNvPr>
              <p:cNvSpPr/>
              <p:nvPr/>
            </p:nvSpPr>
            <p:spPr>
              <a:xfrm>
                <a:off x="5600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1A230B27-5BAD-1B8C-A8E0-B8617F27E10E}"/>
                  </a:ext>
                </a:extLst>
              </p:cNvPr>
              <p:cNvSpPr/>
              <p:nvPr/>
            </p:nvSpPr>
            <p:spPr>
              <a:xfrm>
                <a:off x="6515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047B924A-8392-D5A2-98A7-DB06B8B2C37C}"/>
                  </a:ext>
                </a:extLst>
              </p:cNvPr>
              <p:cNvSpPr/>
              <p:nvPr/>
            </p:nvSpPr>
            <p:spPr>
              <a:xfrm>
                <a:off x="7429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5F6EFD72-5A3F-F43F-6AFB-392D68BDB216}"/>
                  </a:ext>
                </a:extLst>
              </p:cNvPr>
              <p:cNvSpPr/>
              <p:nvPr/>
            </p:nvSpPr>
            <p:spPr>
              <a:xfrm>
                <a:off x="8343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1441D90D-4407-CA25-8D3C-751F2007F5D3}"/>
                  </a:ext>
                </a:extLst>
              </p:cNvPr>
              <p:cNvSpPr/>
              <p:nvPr/>
            </p:nvSpPr>
            <p:spPr>
              <a:xfrm>
                <a:off x="9258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A9118D2C-8313-3A43-955C-CEF9477D0327}"/>
                  </a:ext>
                </a:extLst>
              </p:cNvPr>
              <p:cNvSpPr/>
              <p:nvPr/>
            </p:nvSpPr>
            <p:spPr>
              <a:xfrm>
                <a:off x="10172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08FEA0CC-AEDB-E52E-99FC-C3ACB25E9E24}"/>
                  </a:ext>
                </a:extLst>
              </p:cNvPr>
              <p:cNvSpPr/>
              <p:nvPr/>
            </p:nvSpPr>
            <p:spPr>
              <a:xfrm>
                <a:off x="11087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B31151F-A748-8D93-2A06-839330ACCE25}"/>
                </a:ext>
              </a:extLst>
            </p:cNvPr>
            <p:cNvGrpSpPr/>
            <p:nvPr/>
          </p:nvGrpSpPr>
          <p:grpSpPr>
            <a:xfrm>
              <a:off x="114300" y="1943100"/>
              <a:ext cx="11887200" cy="914400"/>
              <a:chOff x="114300" y="114300"/>
              <a:chExt cx="11887200" cy="914400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9504F5AE-74BA-3668-8262-27E9C5464664}"/>
                  </a:ext>
                </a:extLst>
              </p:cNvPr>
              <p:cNvSpPr/>
              <p:nvPr/>
            </p:nvSpPr>
            <p:spPr>
              <a:xfrm>
                <a:off x="114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D7D71AF-D068-F9C2-B7C7-C5FBE6B5DF51}"/>
                  </a:ext>
                </a:extLst>
              </p:cNvPr>
              <p:cNvSpPr/>
              <p:nvPr/>
            </p:nvSpPr>
            <p:spPr>
              <a:xfrm>
                <a:off x="1028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A96A605D-3922-2333-A773-701600882616}"/>
                  </a:ext>
                </a:extLst>
              </p:cNvPr>
              <p:cNvSpPr/>
              <p:nvPr/>
            </p:nvSpPr>
            <p:spPr>
              <a:xfrm>
                <a:off x="1943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7292397A-7FAC-F2D5-C55B-18939D63F540}"/>
                  </a:ext>
                </a:extLst>
              </p:cNvPr>
              <p:cNvSpPr/>
              <p:nvPr/>
            </p:nvSpPr>
            <p:spPr>
              <a:xfrm>
                <a:off x="2857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98967F80-018E-6299-C693-546BC11A86D9}"/>
                  </a:ext>
                </a:extLst>
              </p:cNvPr>
              <p:cNvSpPr/>
              <p:nvPr/>
            </p:nvSpPr>
            <p:spPr>
              <a:xfrm>
                <a:off x="3771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94C83365-6C56-8402-1E09-EEDAE921A56D}"/>
                  </a:ext>
                </a:extLst>
              </p:cNvPr>
              <p:cNvSpPr/>
              <p:nvPr/>
            </p:nvSpPr>
            <p:spPr>
              <a:xfrm>
                <a:off x="4686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EDE83FF2-E9D7-423E-C3D3-C5134D731143}"/>
                  </a:ext>
                </a:extLst>
              </p:cNvPr>
              <p:cNvSpPr/>
              <p:nvPr/>
            </p:nvSpPr>
            <p:spPr>
              <a:xfrm>
                <a:off x="5600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161963EF-5305-61C1-831E-4C735A7E363F}"/>
                  </a:ext>
                </a:extLst>
              </p:cNvPr>
              <p:cNvSpPr/>
              <p:nvPr/>
            </p:nvSpPr>
            <p:spPr>
              <a:xfrm>
                <a:off x="6515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4CA9BDF5-07FD-F2D3-3DB3-89DF1C614A48}"/>
                  </a:ext>
                </a:extLst>
              </p:cNvPr>
              <p:cNvSpPr/>
              <p:nvPr/>
            </p:nvSpPr>
            <p:spPr>
              <a:xfrm>
                <a:off x="7429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6B1A1BE6-7D7A-682B-DC23-9E599D0EFA7D}"/>
                  </a:ext>
                </a:extLst>
              </p:cNvPr>
              <p:cNvSpPr/>
              <p:nvPr/>
            </p:nvSpPr>
            <p:spPr>
              <a:xfrm>
                <a:off x="8343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FAA10500-60B0-8A83-0484-218180D36D2D}"/>
                  </a:ext>
                </a:extLst>
              </p:cNvPr>
              <p:cNvSpPr/>
              <p:nvPr/>
            </p:nvSpPr>
            <p:spPr>
              <a:xfrm>
                <a:off x="9258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87A7196C-3095-F893-A5D9-8395316204FC}"/>
                  </a:ext>
                </a:extLst>
              </p:cNvPr>
              <p:cNvSpPr/>
              <p:nvPr/>
            </p:nvSpPr>
            <p:spPr>
              <a:xfrm>
                <a:off x="10172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0354CC9-8EF2-CFB4-854D-0472B89876EA}"/>
                  </a:ext>
                </a:extLst>
              </p:cNvPr>
              <p:cNvSpPr/>
              <p:nvPr/>
            </p:nvSpPr>
            <p:spPr>
              <a:xfrm>
                <a:off x="11087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6AD5FCE-C31C-2F06-0A78-FA41560BCF2E}"/>
                </a:ext>
              </a:extLst>
            </p:cNvPr>
            <p:cNvGrpSpPr/>
            <p:nvPr/>
          </p:nvGrpSpPr>
          <p:grpSpPr>
            <a:xfrm>
              <a:off x="114300" y="2857500"/>
              <a:ext cx="11887200" cy="914400"/>
              <a:chOff x="114300" y="114300"/>
              <a:chExt cx="11887200" cy="914400"/>
            </a:xfrm>
          </p:grpSpPr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5E8871FF-90C7-BEA1-EDEB-1D1921123E5D}"/>
                  </a:ext>
                </a:extLst>
              </p:cNvPr>
              <p:cNvSpPr/>
              <p:nvPr/>
            </p:nvSpPr>
            <p:spPr>
              <a:xfrm>
                <a:off x="114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7776885D-3F8D-3399-CEBF-DA90EA93AD7B}"/>
                  </a:ext>
                </a:extLst>
              </p:cNvPr>
              <p:cNvSpPr/>
              <p:nvPr/>
            </p:nvSpPr>
            <p:spPr>
              <a:xfrm>
                <a:off x="1028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4413B74C-E27C-1A6C-1317-6E486F4D310D}"/>
                  </a:ext>
                </a:extLst>
              </p:cNvPr>
              <p:cNvSpPr/>
              <p:nvPr/>
            </p:nvSpPr>
            <p:spPr>
              <a:xfrm>
                <a:off x="1943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1D3652B-6FF9-31AD-098D-FEB35B2E4CBA}"/>
                  </a:ext>
                </a:extLst>
              </p:cNvPr>
              <p:cNvSpPr/>
              <p:nvPr/>
            </p:nvSpPr>
            <p:spPr>
              <a:xfrm>
                <a:off x="2857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51037454-6790-4767-CB05-2E9F7B019548}"/>
                  </a:ext>
                </a:extLst>
              </p:cNvPr>
              <p:cNvSpPr/>
              <p:nvPr/>
            </p:nvSpPr>
            <p:spPr>
              <a:xfrm>
                <a:off x="3771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5438458-69CF-3BAB-9671-98EC0B4BBE1A}"/>
                  </a:ext>
                </a:extLst>
              </p:cNvPr>
              <p:cNvSpPr/>
              <p:nvPr/>
            </p:nvSpPr>
            <p:spPr>
              <a:xfrm>
                <a:off x="4686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2B66C9A1-1A23-FBE9-6828-459A52F12CC0}"/>
                  </a:ext>
                </a:extLst>
              </p:cNvPr>
              <p:cNvSpPr/>
              <p:nvPr/>
            </p:nvSpPr>
            <p:spPr>
              <a:xfrm>
                <a:off x="5600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BBC3DE-B341-AA59-49B3-E28C77C10EB6}"/>
                  </a:ext>
                </a:extLst>
              </p:cNvPr>
              <p:cNvSpPr/>
              <p:nvPr/>
            </p:nvSpPr>
            <p:spPr>
              <a:xfrm>
                <a:off x="6515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BDE68A7-B3CD-0974-65A9-502A6993960A}"/>
                  </a:ext>
                </a:extLst>
              </p:cNvPr>
              <p:cNvSpPr/>
              <p:nvPr/>
            </p:nvSpPr>
            <p:spPr>
              <a:xfrm>
                <a:off x="7429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26A24990-5B26-40EE-5BE2-70C1CE5E1F89}"/>
                  </a:ext>
                </a:extLst>
              </p:cNvPr>
              <p:cNvSpPr/>
              <p:nvPr/>
            </p:nvSpPr>
            <p:spPr>
              <a:xfrm>
                <a:off x="8343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11A7573E-877F-1E3E-AA75-3F98F7E95019}"/>
                  </a:ext>
                </a:extLst>
              </p:cNvPr>
              <p:cNvSpPr/>
              <p:nvPr/>
            </p:nvSpPr>
            <p:spPr>
              <a:xfrm>
                <a:off x="9258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84A76F8D-D9BB-9DA9-C585-82DEDC861080}"/>
                  </a:ext>
                </a:extLst>
              </p:cNvPr>
              <p:cNvSpPr/>
              <p:nvPr/>
            </p:nvSpPr>
            <p:spPr>
              <a:xfrm>
                <a:off x="10172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D884621F-9C6B-8FA6-2D9B-76B750903AF4}"/>
                  </a:ext>
                </a:extLst>
              </p:cNvPr>
              <p:cNvSpPr/>
              <p:nvPr/>
            </p:nvSpPr>
            <p:spPr>
              <a:xfrm>
                <a:off x="11087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68DC39C-CEDF-AD39-5221-EB236215B017}"/>
                </a:ext>
              </a:extLst>
            </p:cNvPr>
            <p:cNvGrpSpPr/>
            <p:nvPr/>
          </p:nvGrpSpPr>
          <p:grpSpPr>
            <a:xfrm>
              <a:off x="114300" y="3771900"/>
              <a:ext cx="11887200" cy="914400"/>
              <a:chOff x="114300" y="114300"/>
              <a:chExt cx="11887200" cy="914400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46E67037-7953-D503-A325-B1EBF7303D53}"/>
                  </a:ext>
                </a:extLst>
              </p:cNvPr>
              <p:cNvSpPr/>
              <p:nvPr/>
            </p:nvSpPr>
            <p:spPr>
              <a:xfrm>
                <a:off x="114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C9DFBA73-8248-0990-5F1B-BA627D9269FE}"/>
                  </a:ext>
                </a:extLst>
              </p:cNvPr>
              <p:cNvSpPr/>
              <p:nvPr/>
            </p:nvSpPr>
            <p:spPr>
              <a:xfrm>
                <a:off x="1028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5E121A8-6EEE-6381-B649-FF5ADFFE54A6}"/>
                  </a:ext>
                </a:extLst>
              </p:cNvPr>
              <p:cNvSpPr/>
              <p:nvPr/>
            </p:nvSpPr>
            <p:spPr>
              <a:xfrm>
                <a:off x="1943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83644161-DF1E-A6DA-E573-63E965F4495E}"/>
                  </a:ext>
                </a:extLst>
              </p:cNvPr>
              <p:cNvSpPr/>
              <p:nvPr/>
            </p:nvSpPr>
            <p:spPr>
              <a:xfrm>
                <a:off x="2857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5D8DB018-831A-584C-3C80-808C9E1A1A3E}"/>
                  </a:ext>
                </a:extLst>
              </p:cNvPr>
              <p:cNvSpPr/>
              <p:nvPr/>
            </p:nvSpPr>
            <p:spPr>
              <a:xfrm>
                <a:off x="3771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7729FA40-F85B-2EA6-55AE-D244135983A8}"/>
                  </a:ext>
                </a:extLst>
              </p:cNvPr>
              <p:cNvSpPr/>
              <p:nvPr/>
            </p:nvSpPr>
            <p:spPr>
              <a:xfrm>
                <a:off x="4686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3AF0C92-2707-B3E0-0410-E9A7CE546BD0}"/>
                  </a:ext>
                </a:extLst>
              </p:cNvPr>
              <p:cNvSpPr/>
              <p:nvPr/>
            </p:nvSpPr>
            <p:spPr>
              <a:xfrm>
                <a:off x="5600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30DF7FA8-5162-09A1-8A1F-4305DFB812B6}"/>
                  </a:ext>
                </a:extLst>
              </p:cNvPr>
              <p:cNvSpPr/>
              <p:nvPr/>
            </p:nvSpPr>
            <p:spPr>
              <a:xfrm>
                <a:off x="6515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DBCF1B8D-3457-F9A1-90FA-FB431CD3DB07}"/>
                  </a:ext>
                </a:extLst>
              </p:cNvPr>
              <p:cNvSpPr/>
              <p:nvPr/>
            </p:nvSpPr>
            <p:spPr>
              <a:xfrm>
                <a:off x="7429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8DF6BBD0-5777-CB71-7F91-97EEA1BE3191}"/>
                  </a:ext>
                </a:extLst>
              </p:cNvPr>
              <p:cNvSpPr/>
              <p:nvPr/>
            </p:nvSpPr>
            <p:spPr>
              <a:xfrm>
                <a:off x="8343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AE249AA9-AB24-6C33-BC8B-558A36E64662}"/>
                  </a:ext>
                </a:extLst>
              </p:cNvPr>
              <p:cNvSpPr/>
              <p:nvPr/>
            </p:nvSpPr>
            <p:spPr>
              <a:xfrm>
                <a:off x="9258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0F783F5F-1756-DC7A-8F90-EFA60C905391}"/>
                  </a:ext>
                </a:extLst>
              </p:cNvPr>
              <p:cNvSpPr/>
              <p:nvPr/>
            </p:nvSpPr>
            <p:spPr>
              <a:xfrm>
                <a:off x="10172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4500EA37-5735-D44C-2FDC-FCC7B8311A4C}"/>
                  </a:ext>
                </a:extLst>
              </p:cNvPr>
              <p:cNvSpPr/>
              <p:nvPr/>
            </p:nvSpPr>
            <p:spPr>
              <a:xfrm>
                <a:off x="11087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F87DB7A2-B2C1-5C3C-8B48-AC20B1FEDF3B}"/>
                </a:ext>
              </a:extLst>
            </p:cNvPr>
            <p:cNvGrpSpPr/>
            <p:nvPr/>
          </p:nvGrpSpPr>
          <p:grpSpPr>
            <a:xfrm>
              <a:off x="114300" y="4686300"/>
              <a:ext cx="11887200" cy="914400"/>
              <a:chOff x="114300" y="114300"/>
              <a:chExt cx="11887200" cy="914400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5B948BCF-5AEA-B774-2DC8-2AB7AD072971}"/>
                  </a:ext>
                </a:extLst>
              </p:cNvPr>
              <p:cNvSpPr/>
              <p:nvPr/>
            </p:nvSpPr>
            <p:spPr>
              <a:xfrm>
                <a:off x="114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0294C55B-FBFF-7F56-16DD-2B3D7CB43845}"/>
                  </a:ext>
                </a:extLst>
              </p:cNvPr>
              <p:cNvSpPr/>
              <p:nvPr/>
            </p:nvSpPr>
            <p:spPr>
              <a:xfrm>
                <a:off x="1028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1BA3B52-A0F3-807A-0371-D3EE3424AC60}"/>
                  </a:ext>
                </a:extLst>
              </p:cNvPr>
              <p:cNvSpPr/>
              <p:nvPr/>
            </p:nvSpPr>
            <p:spPr>
              <a:xfrm>
                <a:off x="1943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A3D8D11-AE7C-5F22-ABC5-110E3AA5D8EF}"/>
                  </a:ext>
                </a:extLst>
              </p:cNvPr>
              <p:cNvSpPr/>
              <p:nvPr/>
            </p:nvSpPr>
            <p:spPr>
              <a:xfrm>
                <a:off x="2857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031C45E-D481-54F8-6190-1363A833A831}"/>
                  </a:ext>
                </a:extLst>
              </p:cNvPr>
              <p:cNvSpPr/>
              <p:nvPr/>
            </p:nvSpPr>
            <p:spPr>
              <a:xfrm>
                <a:off x="3771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D78572A-5205-ACB1-D412-2CB4E2ADD821}"/>
                  </a:ext>
                </a:extLst>
              </p:cNvPr>
              <p:cNvSpPr/>
              <p:nvPr/>
            </p:nvSpPr>
            <p:spPr>
              <a:xfrm>
                <a:off x="4686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9BE521F-2B26-552C-1FD9-482D869F77DF}"/>
                  </a:ext>
                </a:extLst>
              </p:cNvPr>
              <p:cNvSpPr/>
              <p:nvPr/>
            </p:nvSpPr>
            <p:spPr>
              <a:xfrm>
                <a:off x="5600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8E107527-85A3-184D-978E-7647CE71806A}"/>
                  </a:ext>
                </a:extLst>
              </p:cNvPr>
              <p:cNvSpPr/>
              <p:nvPr/>
            </p:nvSpPr>
            <p:spPr>
              <a:xfrm>
                <a:off x="6515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A63C88B0-1E1E-2BC0-2879-9D6F6C1BE4C4}"/>
                  </a:ext>
                </a:extLst>
              </p:cNvPr>
              <p:cNvSpPr/>
              <p:nvPr/>
            </p:nvSpPr>
            <p:spPr>
              <a:xfrm>
                <a:off x="7429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2EFFA9B-6225-EF62-BC8A-4E34F0DCCE17}"/>
                  </a:ext>
                </a:extLst>
              </p:cNvPr>
              <p:cNvSpPr/>
              <p:nvPr/>
            </p:nvSpPr>
            <p:spPr>
              <a:xfrm>
                <a:off x="8343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ECC53F46-D7DB-B997-7D23-EC0F959518AD}"/>
                  </a:ext>
                </a:extLst>
              </p:cNvPr>
              <p:cNvSpPr/>
              <p:nvPr/>
            </p:nvSpPr>
            <p:spPr>
              <a:xfrm>
                <a:off x="9258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8D8485D-AC62-8DFA-0E1E-BC9E6E4B1E5E}"/>
                  </a:ext>
                </a:extLst>
              </p:cNvPr>
              <p:cNvSpPr/>
              <p:nvPr/>
            </p:nvSpPr>
            <p:spPr>
              <a:xfrm>
                <a:off x="10172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10EE2FBC-A9B8-3E4B-8ECF-A56C5ABEF59B}"/>
                  </a:ext>
                </a:extLst>
              </p:cNvPr>
              <p:cNvSpPr/>
              <p:nvPr/>
            </p:nvSpPr>
            <p:spPr>
              <a:xfrm>
                <a:off x="11087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89" name="Footer Placeholder 88">
            <a:extLst>
              <a:ext uri="{FF2B5EF4-FFF2-40B4-BE49-F238E27FC236}">
                <a16:creationId xmlns:a16="http://schemas.microsoft.com/office/drawing/2014/main" id="{67309F8E-C18A-CE4A-9A0C-15C1A56F5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0" name="Slide Number Placeholder 89">
            <a:extLst>
              <a:ext uri="{FF2B5EF4-FFF2-40B4-BE49-F238E27FC236}">
                <a16:creationId xmlns:a16="http://schemas.microsoft.com/office/drawing/2014/main" id="{DB432D6D-77B9-5E2B-3D96-82397CC7F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26716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0A4948C-9399-2E4B-0D76-7FA5B624DB72}"/>
              </a:ext>
            </a:extLst>
          </p:cNvPr>
          <p:cNvGrpSpPr>
            <a:grpSpLocks noChangeAspect="1"/>
          </p:cNvGrpSpPr>
          <p:nvPr/>
        </p:nvGrpSpPr>
        <p:grpSpPr>
          <a:xfrm>
            <a:off x="-503697" y="-261092"/>
            <a:ext cx="13199392" cy="7380185"/>
            <a:chOff x="-503697" y="-793932"/>
            <a:chExt cx="13199392" cy="738018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3226BF1-0173-4899-FD71-911EB53CA56B}"/>
                </a:ext>
              </a:extLst>
            </p:cNvPr>
            <p:cNvSpPr/>
            <p:nvPr/>
          </p:nvSpPr>
          <p:spPr>
            <a:xfrm rot="2700000">
              <a:off x="10488137" y="-793932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3AA8287-72E8-D044-6383-5D80CD4503CD}"/>
                </a:ext>
              </a:extLst>
            </p:cNvPr>
            <p:cNvSpPr/>
            <p:nvPr/>
          </p:nvSpPr>
          <p:spPr>
            <a:xfrm rot="2700000">
              <a:off x="11134716" y="-1473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FB66907-25C3-5104-3CEA-EBB61B32D57B}"/>
                </a:ext>
              </a:extLst>
            </p:cNvPr>
            <p:cNvSpPr/>
            <p:nvPr/>
          </p:nvSpPr>
          <p:spPr>
            <a:xfrm rot="2700000">
              <a:off x="11781294" y="49922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DC94876-A84E-0E8D-71EC-BE1CF9905C05}"/>
                </a:ext>
              </a:extLst>
            </p:cNvPr>
            <p:cNvSpPr/>
            <p:nvPr/>
          </p:nvSpPr>
          <p:spPr>
            <a:xfrm rot="2700000">
              <a:off x="9194980" y="-79393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94BC2B3-D2B2-72EA-0B5E-787F3551B568}"/>
                </a:ext>
              </a:extLst>
            </p:cNvPr>
            <p:cNvSpPr/>
            <p:nvPr/>
          </p:nvSpPr>
          <p:spPr>
            <a:xfrm rot="2700000">
              <a:off x="9841558" y="-1473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8258AAC-70B0-43CC-A3F9-A7A9488BFCFD}"/>
                </a:ext>
              </a:extLst>
            </p:cNvPr>
            <p:cNvSpPr/>
            <p:nvPr/>
          </p:nvSpPr>
          <p:spPr>
            <a:xfrm rot="2700000">
              <a:off x="10488137" y="49922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CBB7428-C7D6-A29B-55DE-41A9BBB58490}"/>
                </a:ext>
              </a:extLst>
            </p:cNvPr>
            <p:cNvSpPr/>
            <p:nvPr/>
          </p:nvSpPr>
          <p:spPr>
            <a:xfrm rot="2700000">
              <a:off x="11134715" y="114580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B42098F-84CE-08BA-1BB2-DACBC8E18E5A}"/>
                </a:ext>
              </a:extLst>
            </p:cNvPr>
            <p:cNvSpPr/>
            <p:nvPr/>
          </p:nvSpPr>
          <p:spPr>
            <a:xfrm rot="2700000">
              <a:off x="11781294" y="179238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50EEB36-137B-6C1C-7D91-9F8730888F7D}"/>
                </a:ext>
              </a:extLst>
            </p:cNvPr>
            <p:cNvSpPr/>
            <p:nvPr/>
          </p:nvSpPr>
          <p:spPr>
            <a:xfrm rot="2700000">
              <a:off x="7901824" y="-79393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6600A30-C649-331A-AE6F-002A1B0CCECE}"/>
                </a:ext>
              </a:extLst>
            </p:cNvPr>
            <p:cNvSpPr/>
            <p:nvPr/>
          </p:nvSpPr>
          <p:spPr>
            <a:xfrm rot="2700000">
              <a:off x="8548402" y="-1473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F600EA9-0DBC-9778-E683-52769880DCAD}"/>
                </a:ext>
              </a:extLst>
            </p:cNvPr>
            <p:cNvSpPr/>
            <p:nvPr/>
          </p:nvSpPr>
          <p:spPr>
            <a:xfrm rot="2700000">
              <a:off x="9194980" y="49922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6C9802C-088C-2FA7-955A-79714B1DE2F6}"/>
                </a:ext>
              </a:extLst>
            </p:cNvPr>
            <p:cNvSpPr/>
            <p:nvPr/>
          </p:nvSpPr>
          <p:spPr>
            <a:xfrm rot="2700000">
              <a:off x="9841559" y="114580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EA96890-26F9-7869-423C-7FDE143C7A09}"/>
                </a:ext>
              </a:extLst>
            </p:cNvPr>
            <p:cNvSpPr/>
            <p:nvPr/>
          </p:nvSpPr>
          <p:spPr>
            <a:xfrm rot="2700000">
              <a:off x="10488137" y="1792382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B112BBD-0CF2-3759-DBF3-F77A813E780A}"/>
                </a:ext>
              </a:extLst>
            </p:cNvPr>
            <p:cNvSpPr/>
            <p:nvPr/>
          </p:nvSpPr>
          <p:spPr>
            <a:xfrm rot="2700000">
              <a:off x="11134716" y="243896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C29C4A4-2DA3-F8C3-B17F-192690D616F7}"/>
                </a:ext>
              </a:extLst>
            </p:cNvPr>
            <p:cNvSpPr/>
            <p:nvPr/>
          </p:nvSpPr>
          <p:spPr>
            <a:xfrm rot="2700000">
              <a:off x="11781294" y="3085539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860545E-6978-8481-5DCA-D879F28BE88C}"/>
                </a:ext>
              </a:extLst>
            </p:cNvPr>
            <p:cNvSpPr/>
            <p:nvPr/>
          </p:nvSpPr>
          <p:spPr>
            <a:xfrm rot="2700000">
              <a:off x="6608667" y="-793932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EF1DD1E-D167-D3BD-2EAA-09AA4FFA484C}"/>
                </a:ext>
              </a:extLst>
            </p:cNvPr>
            <p:cNvSpPr/>
            <p:nvPr/>
          </p:nvSpPr>
          <p:spPr>
            <a:xfrm rot="2700000">
              <a:off x="7255246" y="-1473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1FCFEAE-7B49-F4C1-15AC-C1FE91D5F76D}"/>
                </a:ext>
              </a:extLst>
            </p:cNvPr>
            <p:cNvSpPr/>
            <p:nvPr/>
          </p:nvSpPr>
          <p:spPr>
            <a:xfrm rot="2700000">
              <a:off x="7901824" y="49922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301F451-522B-E41E-A547-C21DAB0EA1D1}"/>
                </a:ext>
              </a:extLst>
            </p:cNvPr>
            <p:cNvSpPr/>
            <p:nvPr/>
          </p:nvSpPr>
          <p:spPr>
            <a:xfrm rot="2700000">
              <a:off x="8548402" y="114580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3B164CF-2260-8312-F642-B26A97EF45C0}"/>
                </a:ext>
              </a:extLst>
            </p:cNvPr>
            <p:cNvSpPr/>
            <p:nvPr/>
          </p:nvSpPr>
          <p:spPr>
            <a:xfrm rot="2700000">
              <a:off x="9194981" y="1792382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26F715A-56F9-7D2B-07F1-D56B4053F4C1}"/>
                </a:ext>
              </a:extLst>
            </p:cNvPr>
            <p:cNvSpPr/>
            <p:nvPr/>
          </p:nvSpPr>
          <p:spPr>
            <a:xfrm rot="2700000">
              <a:off x="9841559" y="2438960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6E65D6F-643D-CD3A-6D17-2E7C6F6B5FB3}"/>
                </a:ext>
              </a:extLst>
            </p:cNvPr>
            <p:cNvSpPr/>
            <p:nvPr/>
          </p:nvSpPr>
          <p:spPr>
            <a:xfrm rot="2700000">
              <a:off x="10488138" y="3085539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A46332B-1173-D88E-0644-26CC9F246D11}"/>
                </a:ext>
              </a:extLst>
            </p:cNvPr>
            <p:cNvSpPr/>
            <p:nvPr/>
          </p:nvSpPr>
          <p:spPr>
            <a:xfrm rot="2700000">
              <a:off x="11134716" y="3732117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236E51C-814B-0BED-21C1-A12EA22BE3FE}"/>
                </a:ext>
              </a:extLst>
            </p:cNvPr>
            <p:cNvSpPr/>
            <p:nvPr/>
          </p:nvSpPr>
          <p:spPr>
            <a:xfrm rot="2700000">
              <a:off x="11781295" y="437869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1AFC2F2-1C15-EC7C-D214-AD29400DCE8F}"/>
                </a:ext>
              </a:extLst>
            </p:cNvPr>
            <p:cNvSpPr/>
            <p:nvPr/>
          </p:nvSpPr>
          <p:spPr>
            <a:xfrm rot="2700000">
              <a:off x="5315510" y="-79393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BC8C35-E620-245C-20CD-8E462B2D43A6}"/>
                </a:ext>
              </a:extLst>
            </p:cNvPr>
            <p:cNvSpPr/>
            <p:nvPr/>
          </p:nvSpPr>
          <p:spPr>
            <a:xfrm rot="2700000">
              <a:off x="5962088" y="-1473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5F78B9FF-6E3B-FC5B-E966-DD5040A72816}"/>
                </a:ext>
              </a:extLst>
            </p:cNvPr>
            <p:cNvSpPr/>
            <p:nvPr/>
          </p:nvSpPr>
          <p:spPr>
            <a:xfrm rot="2700000">
              <a:off x="6608667" y="49922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3C697949-8266-0B45-D21C-463414DFA3DA}"/>
                </a:ext>
              </a:extLst>
            </p:cNvPr>
            <p:cNvSpPr/>
            <p:nvPr/>
          </p:nvSpPr>
          <p:spPr>
            <a:xfrm rot="2700000">
              <a:off x="7255245" y="114580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305EB4C-826F-B790-B107-5DB8375CB3A0}"/>
                </a:ext>
              </a:extLst>
            </p:cNvPr>
            <p:cNvSpPr/>
            <p:nvPr/>
          </p:nvSpPr>
          <p:spPr>
            <a:xfrm rot="2700000">
              <a:off x="7901823" y="1792382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9CF31DA-425B-43BC-2A69-E153C8CEE1D7}"/>
                </a:ext>
              </a:extLst>
            </p:cNvPr>
            <p:cNvSpPr/>
            <p:nvPr/>
          </p:nvSpPr>
          <p:spPr>
            <a:xfrm rot="2700000">
              <a:off x="8548402" y="243896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664C707-BB5F-35CE-130C-18B95D126DFE}"/>
                </a:ext>
              </a:extLst>
            </p:cNvPr>
            <p:cNvSpPr/>
            <p:nvPr/>
          </p:nvSpPr>
          <p:spPr>
            <a:xfrm rot="2700000">
              <a:off x="9194980" y="3085539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CE4C1A-48E9-E53D-6766-575338EC7FB0}"/>
                </a:ext>
              </a:extLst>
            </p:cNvPr>
            <p:cNvSpPr/>
            <p:nvPr/>
          </p:nvSpPr>
          <p:spPr>
            <a:xfrm rot="2700000">
              <a:off x="9841559" y="3732118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DA7F035-8B33-4A60-5543-3D5C79CE8743}"/>
                </a:ext>
              </a:extLst>
            </p:cNvPr>
            <p:cNvSpPr/>
            <p:nvPr/>
          </p:nvSpPr>
          <p:spPr>
            <a:xfrm rot="2700000">
              <a:off x="10488137" y="437869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C8C77B0-50DE-212C-1D05-56392E148B71}"/>
                </a:ext>
              </a:extLst>
            </p:cNvPr>
            <p:cNvSpPr/>
            <p:nvPr/>
          </p:nvSpPr>
          <p:spPr>
            <a:xfrm rot="2700000">
              <a:off x="11134716" y="502527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A50996B-2CC7-A9C4-AA7E-49274C77E523}"/>
                </a:ext>
              </a:extLst>
            </p:cNvPr>
            <p:cNvSpPr/>
            <p:nvPr/>
          </p:nvSpPr>
          <p:spPr>
            <a:xfrm rot="2700000">
              <a:off x="4022353" y="-793932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0225C04-CA55-21FC-C1C2-0BD3270A05CC}"/>
                </a:ext>
              </a:extLst>
            </p:cNvPr>
            <p:cNvSpPr/>
            <p:nvPr/>
          </p:nvSpPr>
          <p:spPr>
            <a:xfrm rot="2700000">
              <a:off x="4668932" y="-1473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EB3587BA-1C7F-E12C-B1C2-AD846F7F7637}"/>
                </a:ext>
              </a:extLst>
            </p:cNvPr>
            <p:cNvSpPr/>
            <p:nvPr/>
          </p:nvSpPr>
          <p:spPr>
            <a:xfrm rot="2700000">
              <a:off x="5315510" y="49922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335CEB4-4AD1-6579-2991-F2B4EE8CDCC6}"/>
                </a:ext>
              </a:extLst>
            </p:cNvPr>
            <p:cNvSpPr/>
            <p:nvPr/>
          </p:nvSpPr>
          <p:spPr>
            <a:xfrm rot="2700000">
              <a:off x="5962089" y="114580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FDE6FE3-BFD7-AABC-EC09-1CFA9D2DA1C7}"/>
                </a:ext>
              </a:extLst>
            </p:cNvPr>
            <p:cNvSpPr/>
            <p:nvPr/>
          </p:nvSpPr>
          <p:spPr>
            <a:xfrm rot="2700000">
              <a:off x="6608667" y="1792382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3586E19E-4D7A-3FE6-9CDB-7EDD26C5ABC4}"/>
                </a:ext>
              </a:extLst>
            </p:cNvPr>
            <p:cNvSpPr/>
            <p:nvPr/>
          </p:nvSpPr>
          <p:spPr>
            <a:xfrm rot="2700000">
              <a:off x="7255245" y="2438960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58A8572-6245-53AD-DB4C-3B0B942A6B8C}"/>
                </a:ext>
              </a:extLst>
            </p:cNvPr>
            <p:cNvSpPr/>
            <p:nvPr/>
          </p:nvSpPr>
          <p:spPr>
            <a:xfrm rot="2700000">
              <a:off x="7901824" y="3085539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D59CF7BA-81FB-BD1E-4A56-D6E3B2E24113}"/>
                </a:ext>
              </a:extLst>
            </p:cNvPr>
            <p:cNvSpPr/>
            <p:nvPr/>
          </p:nvSpPr>
          <p:spPr>
            <a:xfrm rot="2700000">
              <a:off x="8548402" y="3732117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16EB0B8-6093-D0A7-A9CA-B2078A822CCF}"/>
                </a:ext>
              </a:extLst>
            </p:cNvPr>
            <p:cNvSpPr/>
            <p:nvPr/>
          </p:nvSpPr>
          <p:spPr>
            <a:xfrm rot="2700000">
              <a:off x="9194981" y="437869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ECA8F99D-694A-B4F2-2757-C2AD9C80C78F}"/>
                </a:ext>
              </a:extLst>
            </p:cNvPr>
            <p:cNvSpPr/>
            <p:nvPr/>
          </p:nvSpPr>
          <p:spPr>
            <a:xfrm rot="2700000">
              <a:off x="9841559" y="502527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C88436C1-106D-A991-590C-2C6BC1C9CE0B}"/>
                </a:ext>
              </a:extLst>
            </p:cNvPr>
            <p:cNvSpPr/>
            <p:nvPr/>
          </p:nvSpPr>
          <p:spPr>
            <a:xfrm rot="2700000">
              <a:off x="10488138" y="56718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65374808-5F1B-C9F3-19E9-3594EF3CFEB8}"/>
                </a:ext>
              </a:extLst>
            </p:cNvPr>
            <p:cNvSpPr/>
            <p:nvPr/>
          </p:nvSpPr>
          <p:spPr>
            <a:xfrm rot="2700000">
              <a:off x="2729196" y="-79393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9276A60D-02E9-11CB-CB0C-32B57BFD48C6}"/>
                </a:ext>
              </a:extLst>
            </p:cNvPr>
            <p:cNvSpPr/>
            <p:nvPr/>
          </p:nvSpPr>
          <p:spPr>
            <a:xfrm rot="2700000">
              <a:off x="3375774" y="-1473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01A7B83A-00E3-ABE9-2CBE-A95DB68819BE}"/>
                </a:ext>
              </a:extLst>
            </p:cNvPr>
            <p:cNvSpPr/>
            <p:nvPr/>
          </p:nvSpPr>
          <p:spPr>
            <a:xfrm rot="2700000">
              <a:off x="4022353" y="49922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2A93D03C-1A3D-3A66-D5C5-357763A7089D}"/>
                </a:ext>
              </a:extLst>
            </p:cNvPr>
            <p:cNvSpPr/>
            <p:nvPr/>
          </p:nvSpPr>
          <p:spPr>
            <a:xfrm rot="2700000">
              <a:off x="4668931" y="114580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8793BB34-454C-9038-164B-43E82949EE4A}"/>
                </a:ext>
              </a:extLst>
            </p:cNvPr>
            <p:cNvSpPr/>
            <p:nvPr/>
          </p:nvSpPr>
          <p:spPr>
            <a:xfrm rot="2700000">
              <a:off x="5315510" y="179238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09D29ADA-26DC-731B-48F0-D9852674878B}"/>
                </a:ext>
              </a:extLst>
            </p:cNvPr>
            <p:cNvSpPr/>
            <p:nvPr/>
          </p:nvSpPr>
          <p:spPr>
            <a:xfrm rot="2700000">
              <a:off x="5962088" y="243896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79D585A4-DF22-335F-D19C-82BC237CE109}"/>
                </a:ext>
              </a:extLst>
            </p:cNvPr>
            <p:cNvSpPr/>
            <p:nvPr/>
          </p:nvSpPr>
          <p:spPr>
            <a:xfrm rot="2700000">
              <a:off x="6608666" y="3085539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2AE5E17-CAFF-560F-384B-72CA629F0C21}"/>
                </a:ext>
              </a:extLst>
            </p:cNvPr>
            <p:cNvSpPr/>
            <p:nvPr/>
          </p:nvSpPr>
          <p:spPr>
            <a:xfrm rot="2700000">
              <a:off x="7255245" y="3732118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E3A2FBC2-32FF-D90A-D581-CD80B17EABB4}"/>
                </a:ext>
              </a:extLst>
            </p:cNvPr>
            <p:cNvSpPr/>
            <p:nvPr/>
          </p:nvSpPr>
          <p:spPr>
            <a:xfrm rot="2700000">
              <a:off x="7901823" y="437869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FFD5F4E-7B17-F0C9-9A18-F2505569E699}"/>
                </a:ext>
              </a:extLst>
            </p:cNvPr>
            <p:cNvSpPr/>
            <p:nvPr/>
          </p:nvSpPr>
          <p:spPr>
            <a:xfrm rot="2700000">
              <a:off x="8548402" y="502527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3BD532F8-5693-5B3C-171A-D0EB0B82784A}"/>
                </a:ext>
              </a:extLst>
            </p:cNvPr>
            <p:cNvSpPr/>
            <p:nvPr/>
          </p:nvSpPr>
          <p:spPr>
            <a:xfrm rot="2700000">
              <a:off x="9194980" y="56718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FA0200D-783D-9459-17D2-912AC5886607}"/>
                </a:ext>
              </a:extLst>
            </p:cNvPr>
            <p:cNvSpPr/>
            <p:nvPr/>
          </p:nvSpPr>
          <p:spPr>
            <a:xfrm rot="2700000">
              <a:off x="1436039" y="-793932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7BCC888-31B7-C82A-B520-2DB2050484BD}"/>
                </a:ext>
              </a:extLst>
            </p:cNvPr>
            <p:cNvSpPr/>
            <p:nvPr/>
          </p:nvSpPr>
          <p:spPr>
            <a:xfrm rot="2700000">
              <a:off x="2082618" y="-1473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9651BBCA-343F-6FA9-1143-E1366E78F318}"/>
                </a:ext>
              </a:extLst>
            </p:cNvPr>
            <p:cNvSpPr/>
            <p:nvPr/>
          </p:nvSpPr>
          <p:spPr>
            <a:xfrm rot="2700000">
              <a:off x="2729196" y="49922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DB83B13C-FBB9-5375-8C28-738399DC5817}"/>
                </a:ext>
              </a:extLst>
            </p:cNvPr>
            <p:cNvSpPr/>
            <p:nvPr/>
          </p:nvSpPr>
          <p:spPr>
            <a:xfrm rot="2700000">
              <a:off x="3375775" y="114580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268712A5-6FF4-9F74-4A63-BC34F4212AE5}"/>
                </a:ext>
              </a:extLst>
            </p:cNvPr>
            <p:cNvSpPr/>
            <p:nvPr/>
          </p:nvSpPr>
          <p:spPr>
            <a:xfrm rot="2700000">
              <a:off x="4022353" y="1792382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7808B4F6-2AAF-6ED8-38F5-07B7A6B27840}"/>
                </a:ext>
              </a:extLst>
            </p:cNvPr>
            <p:cNvSpPr/>
            <p:nvPr/>
          </p:nvSpPr>
          <p:spPr>
            <a:xfrm rot="2700000">
              <a:off x="4668932" y="243896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F96E2C4-EFD2-109F-5A92-4A729F8CD623}"/>
                </a:ext>
              </a:extLst>
            </p:cNvPr>
            <p:cNvSpPr/>
            <p:nvPr/>
          </p:nvSpPr>
          <p:spPr>
            <a:xfrm rot="2700000">
              <a:off x="5315510" y="3085539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5135F55-5E6E-1523-F8B2-4337F76C6EB1}"/>
                </a:ext>
              </a:extLst>
            </p:cNvPr>
            <p:cNvSpPr/>
            <p:nvPr/>
          </p:nvSpPr>
          <p:spPr>
            <a:xfrm rot="2700000">
              <a:off x="5962088" y="3732117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622C7B4D-283B-AA7D-1626-5BA5A0FABA42}"/>
                </a:ext>
              </a:extLst>
            </p:cNvPr>
            <p:cNvSpPr/>
            <p:nvPr/>
          </p:nvSpPr>
          <p:spPr>
            <a:xfrm rot="2700000">
              <a:off x="6608667" y="437869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2016188-1860-8467-DCED-F19658D09CC1}"/>
                </a:ext>
              </a:extLst>
            </p:cNvPr>
            <p:cNvSpPr/>
            <p:nvPr/>
          </p:nvSpPr>
          <p:spPr>
            <a:xfrm rot="2700000">
              <a:off x="7255245" y="502527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1B992D72-EB13-95A3-DEDD-405411E2AF7F}"/>
                </a:ext>
              </a:extLst>
            </p:cNvPr>
            <p:cNvSpPr/>
            <p:nvPr/>
          </p:nvSpPr>
          <p:spPr>
            <a:xfrm rot="2700000">
              <a:off x="7901824" y="56718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64EAA152-D36B-1408-23C1-66F621945538}"/>
                </a:ext>
              </a:extLst>
            </p:cNvPr>
            <p:cNvSpPr/>
            <p:nvPr/>
          </p:nvSpPr>
          <p:spPr>
            <a:xfrm rot="2700000">
              <a:off x="789460" y="-1473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8D0434BA-B31D-C4C1-42F8-7D5D4F8A79D6}"/>
                </a:ext>
              </a:extLst>
            </p:cNvPr>
            <p:cNvSpPr/>
            <p:nvPr/>
          </p:nvSpPr>
          <p:spPr>
            <a:xfrm rot="2700000">
              <a:off x="1436039" y="49922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F7701A64-514E-4D83-E7E2-85EBA909FBBE}"/>
                </a:ext>
              </a:extLst>
            </p:cNvPr>
            <p:cNvSpPr/>
            <p:nvPr/>
          </p:nvSpPr>
          <p:spPr>
            <a:xfrm rot="2700000">
              <a:off x="2082617" y="114580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9E1DFCA7-699D-83AD-4554-C8AF6621E9CA}"/>
                </a:ext>
              </a:extLst>
            </p:cNvPr>
            <p:cNvSpPr/>
            <p:nvPr/>
          </p:nvSpPr>
          <p:spPr>
            <a:xfrm rot="2700000">
              <a:off x="2729196" y="179238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9F7B92A-ECC4-D27F-791C-A326D42EDAC4}"/>
                </a:ext>
              </a:extLst>
            </p:cNvPr>
            <p:cNvSpPr/>
            <p:nvPr/>
          </p:nvSpPr>
          <p:spPr>
            <a:xfrm rot="2700000">
              <a:off x="3375774" y="243896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ECD2BC9-0927-8FB3-21FD-6B78262ADDAD}"/>
                </a:ext>
              </a:extLst>
            </p:cNvPr>
            <p:cNvSpPr/>
            <p:nvPr/>
          </p:nvSpPr>
          <p:spPr>
            <a:xfrm rot="2700000">
              <a:off x="4022353" y="3085540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97BDAC4-D5A8-7EB8-C487-4489BE62B9B3}"/>
                </a:ext>
              </a:extLst>
            </p:cNvPr>
            <p:cNvSpPr/>
            <p:nvPr/>
          </p:nvSpPr>
          <p:spPr>
            <a:xfrm rot="2700000">
              <a:off x="4668931" y="3732118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ADF0B37F-9222-DC73-A3A5-E99D1D04FADD}"/>
                </a:ext>
              </a:extLst>
            </p:cNvPr>
            <p:cNvSpPr/>
            <p:nvPr/>
          </p:nvSpPr>
          <p:spPr>
            <a:xfrm rot="2700000">
              <a:off x="5315509" y="437869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FB5CCB28-D574-D554-9F22-4C73196D7B55}"/>
                </a:ext>
              </a:extLst>
            </p:cNvPr>
            <p:cNvSpPr/>
            <p:nvPr/>
          </p:nvSpPr>
          <p:spPr>
            <a:xfrm rot="2700000">
              <a:off x="5962088" y="502527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2EDAC7B0-085D-8EEB-B5E4-BE00F2F852EE}"/>
                </a:ext>
              </a:extLst>
            </p:cNvPr>
            <p:cNvSpPr/>
            <p:nvPr/>
          </p:nvSpPr>
          <p:spPr>
            <a:xfrm rot="2700000">
              <a:off x="6608666" y="56718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11D5EFB0-BEB5-CCFD-4140-2122E0BB2B91}"/>
                </a:ext>
              </a:extLst>
            </p:cNvPr>
            <p:cNvSpPr/>
            <p:nvPr/>
          </p:nvSpPr>
          <p:spPr>
            <a:xfrm rot="2700000">
              <a:off x="142882" y="49922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7C735109-5EF9-DE6C-2AFA-014E74282711}"/>
                </a:ext>
              </a:extLst>
            </p:cNvPr>
            <p:cNvSpPr/>
            <p:nvPr/>
          </p:nvSpPr>
          <p:spPr>
            <a:xfrm rot="2700000">
              <a:off x="789461" y="114580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237E679F-7E64-76E0-483E-BE7ECEB258AF}"/>
                </a:ext>
              </a:extLst>
            </p:cNvPr>
            <p:cNvSpPr/>
            <p:nvPr/>
          </p:nvSpPr>
          <p:spPr>
            <a:xfrm rot="2700000">
              <a:off x="1436039" y="1792382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9389F44A-3774-DCDA-7704-0B1CE5EEF92A}"/>
                </a:ext>
              </a:extLst>
            </p:cNvPr>
            <p:cNvSpPr/>
            <p:nvPr/>
          </p:nvSpPr>
          <p:spPr>
            <a:xfrm rot="2700000">
              <a:off x="2082618" y="243896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6E33EDEA-F392-ECB3-E56D-557DCB790985}"/>
                </a:ext>
              </a:extLst>
            </p:cNvPr>
            <p:cNvSpPr/>
            <p:nvPr/>
          </p:nvSpPr>
          <p:spPr>
            <a:xfrm rot="2700000">
              <a:off x="2729196" y="3085539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50400B0F-A1DD-3807-E1F6-9176DAEDC071}"/>
                </a:ext>
              </a:extLst>
            </p:cNvPr>
            <p:cNvSpPr/>
            <p:nvPr/>
          </p:nvSpPr>
          <p:spPr>
            <a:xfrm rot="2700000">
              <a:off x="3375775" y="3732118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9AD98AC6-B76B-9BDB-E5C5-89689A7FA638}"/>
                </a:ext>
              </a:extLst>
            </p:cNvPr>
            <p:cNvSpPr/>
            <p:nvPr/>
          </p:nvSpPr>
          <p:spPr>
            <a:xfrm rot="2700000">
              <a:off x="4022353" y="437869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186C2BD9-D357-BF17-E410-01541BA98102}"/>
                </a:ext>
              </a:extLst>
            </p:cNvPr>
            <p:cNvSpPr/>
            <p:nvPr/>
          </p:nvSpPr>
          <p:spPr>
            <a:xfrm rot="2700000">
              <a:off x="4668931" y="502527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9AE1E69E-7313-99BB-BD15-2E19911012B1}"/>
                </a:ext>
              </a:extLst>
            </p:cNvPr>
            <p:cNvSpPr/>
            <p:nvPr/>
          </p:nvSpPr>
          <p:spPr>
            <a:xfrm rot="2700000">
              <a:off x="5315510" y="56718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B1B4D0D0-239F-69E6-5C85-595B53A07DA5}"/>
                </a:ext>
              </a:extLst>
            </p:cNvPr>
            <p:cNvSpPr/>
            <p:nvPr/>
          </p:nvSpPr>
          <p:spPr>
            <a:xfrm rot="2700000">
              <a:off x="-503697" y="114580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72E29AC3-E118-6D14-469B-4431DFBFAF3F}"/>
                </a:ext>
              </a:extLst>
            </p:cNvPr>
            <p:cNvSpPr/>
            <p:nvPr/>
          </p:nvSpPr>
          <p:spPr>
            <a:xfrm rot="2700000">
              <a:off x="142882" y="179238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443B440-112D-6CEF-A54D-57C4D0A3F253}"/>
                </a:ext>
              </a:extLst>
            </p:cNvPr>
            <p:cNvSpPr/>
            <p:nvPr/>
          </p:nvSpPr>
          <p:spPr>
            <a:xfrm rot="2700000">
              <a:off x="789460" y="243896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973184ED-D5FB-8A4E-1300-D0D408BED877}"/>
                </a:ext>
              </a:extLst>
            </p:cNvPr>
            <p:cNvSpPr/>
            <p:nvPr/>
          </p:nvSpPr>
          <p:spPr>
            <a:xfrm rot="2700000">
              <a:off x="1436039" y="3085540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C3BFA4F6-45C8-F2BD-67B5-66DD9C305042}"/>
                </a:ext>
              </a:extLst>
            </p:cNvPr>
            <p:cNvSpPr/>
            <p:nvPr/>
          </p:nvSpPr>
          <p:spPr>
            <a:xfrm rot="2700000">
              <a:off x="2082617" y="3732118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4CE819F3-8ABC-010C-5569-BB5D0365984A}"/>
                </a:ext>
              </a:extLst>
            </p:cNvPr>
            <p:cNvSpPr/>
            <p:nvPr/>
          </p:nvSpPr>
          <p:spPr>
            <a:xfrm rot="2700000">
              <a:off x="2729196" y="4378697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9F71EC91-AD5B-0586-9089-66C907735BB2}"/>
                </a:ext>
              </a:extLst>
            </p:cNvPr>
            <p:cNvSpPr/>
            <p:nvPr/>
          </p:nvSpPr>
          <p:spPr>
            <a:xfrm rot="2700000">
              <a:off x="3375774" y="502527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177191FF-7F48-89D6-19AB-DC458C32A6B3}"/>
                </a:ext>
              </a:extLst>
            </p:cNvPr>
            <p:cNvSpPr/>
            <p:nvPr/>
          </p:nvSpPr>
          <p:spPr>
            <a:xfrm rot="2700000">
              <a:off x="4022352" y="56718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5DAB293B-5CCC-6D3B-7BFC-5E11F91D7381}"/>
                </a:ext>
              </a:extLst>
            </p:cNvPr>
            <p:cNvSpPr/>
            <p:nvPr/>
          </p:nvSpPr>
          <p:spPr>
            <a:xfrm rot="2700000">
              <a:off x="-503696" y="243896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DD689373-3B21-769C-93A7-739367444289}"/>
                </a:ext>
              </a:extLst>
            </p:cNvPr>
            <p:cNvSpPr/>
            <p:nvPr/>
          </p:nvSpPr>
          <p:spPr>
            <a:xfrm rot="2700000">
              <a:off x="142882" y="3085539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9807477-B9BE-DCAC-20CB-49F0F5A93A2D}"/>
                </a:ext>
              </a:extLst>
            </p:cNvPr>
            <p:cNvSpPr/>
            <p:nvPr/>
          </p:nvSpPr>
          <p:spPr>
            <a:xfrm rot="2700000">
              <a:off x="789461" y="3732118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3A12E529-42DF-A2C4-8769-F8E9D1A16813}"/>
                </a:ext>
              </a:extLst>
            </p:cNvPr>
            <p:cNvSpPr/>
            <p:nvPr/>
          </p:nvSpPr>
          <p:spPr>
            <a:xfrm rot="2700000">
              <a:off x="1436039" y="437869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27F8C739-5643-844B-0CC9-605FC91EA62E}"/>
                </a:ext>
              </a:extLst>
            </p:cNvPr>
            <p:cNvSpPr/>
            <p:nvPr/>
          </p:nvSpPr>
          <p:spPr>
            <a:xfrm rot="2700000">
              <a:off x="2082618" y="502527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13871663-A296-878A-94DA-9205BD55FAD6}"/>
                </a:ext>
              </a:extLst>
            </p:cNvPr>
            <p:cNvSpPr/>
            <p:nvPr/>
          </p:nvSpPr>
          <p:spPr>
            <a:xfrm rot="2700000">
              <a:off x="2729196" y="56718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85AB9E38-7672-181A-14AC-26583E978A7C}"/>
                </a:ext>
              </a:extLst>
            </p:cNvPr>
            <p:cNvSpPr/>
            <p:nvPr/>
          </p:nvSpPr>
          <p:spPr>
            <a:xfrm rot="2700000">
              <a:off x="-503696" y="3732117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12EF0A05-B2A0-9277-AC97-3CE6290D21D4}"/>
                </a:ext>
              </a:extLst>
            </p:cNvPr>
            <p:cNvSpPr/>
            <p:nvPr/>
          </p:nvSpPr>
          <p:spPr>
            <a:xfrm rot="2700000">
              <a:off x="142883" y="437869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C7C7A935-C597-8EFC-F889-F362172378B2}"/>
                </a:ext>
              </a:extLst>
            </p:cNvPr>
            <p:cNvSpPr/>
            <p:nvPr/>
          </p:nvSpPr>
          <p:spPr>
            <a:xfrm rot="2700000">
              <a:off x="789461" y="502527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772FFC42-9358-E633-CCE7-7C96888C1DDB}"/>
                </a:ext>
              </a:extLst>
            </p:cNvPr>
            <p:cNvSpPr/>
            <p:nvPr/>
          </p:nvSpPr>
          <p:spPr>
            <a:xfrm rot="2700000">
              <a:off x="1436040" y="56718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7613E95-370E-FCE4-5171-F688C957783E}"/>
                </a:ext>
              </a:extLst>
            </p:cNvPr>
            <p:cNvSpPr/>
            <p:nvPr/>
          </p:nvSpPr>
          <p:spPr>
            <a:xfrm rot="2700000">
              <a:off x="-503696" y="502527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51A5B913-9BFF-14B0-D5BE-2BD54288B244}"/>
                </a:ext>
              </a:extLst>
            </p:cNvPr>
            <p:cNvSpPr/>
            <p:nvPr/>
          </p:nvSpPr>
          <p:spPr>
            <a:xfrm rot="2700000">
              <a:off x="142882" y="56718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11" name="Footer Placeholder 110">
            <a:extLst>
              <a:ext uri="{FF2B5EF4-FFF2-40B4-BE49-F238E27FC236}">
                <a16:creationId xmlns:a16="http://schemas.microsoft.com/office/drawing/2014/main" id="{14FA23A2-1CB4-B33B-4C7A-8DA289B6B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2" name="Slide Number Placeholder 111">
            <a:extLst>
              <a:ext uri="{FF2B5EF4-FFF2-40B4-BE49-F238E27FC236}">
                <a16:creationId xmlns:a16="http://schemas.microsoft.com/office/drawing/2014/main" id="{09F7E781-3709-574F-21C8-92E547564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744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A1CABF1-F211-BF82-1894-430C3CA931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7391400" cy="4351338"/>
          </a:xfrm>
        </p:spPr>
        <p:txBody>
          <a:bodyPr>
            <a:normAutofit/>
          </a:bodyPr>
          <a:lstStyle/>
          <a:p>
            <a:pPr fontAlgn="base"/>
            <a:r>
              <a:rPr lang="en-US"/>
              <a:t>Multi-Axial Angular Sensor:​</a:t>
            </a:r>
          </a:p>
          <a:p>
            <a:pPr fontAlgn="base"/>
            <a:r>
              <a:rPr lang="en-US"/>
              <a:t>A form/fit/function replacement​</a:t>
            </a:r>
          </a:p>
          <a:p>
            <a:pPr fontAlgn="base"/>
            <a:r>
              <a:rPr lang="en-US"/>
              <a:t>Design a circuit card assembly for a provided sensor​</a:t>
            </a:r>
          </a:p>
          <a:p>
            <a:pPr fontAlgn="base"/>
            <a:r>
              <a:rPr lang="en-US"/>
              <a:t>Develop code needed to output the proper message format ​</a:t>
            </a:r>
          </a:p>
          <a:p>
            <a:pPr fontAlgn="base"/>
            <a:r>
              <a:rPr lang="en-US"/>
              <a:t>Construct the card within given size limitations​</a:t>
            </a:r>
          </a:p>
          <a:p>
            <a:pPr fontAlgn="base"/>
            <a:r>
              <a:rPr lang="en-US"/>
              <a:t>Regulate power to the sensor​</a:t>
            </a:r>
          </a:p>
          <a:p>
            <a:pPr fontAlgn="base"/>
            <a:r>
              <a:rPr lang="en-US"/>
              <a:t>Output in RS-422 message format</a:t>
            </a:r>
          </a:p>
        </p:txBody>
      </p:sp>
      <p:pic>
        <p:nvPicPr>
          <p:cNvPr id="7" name="Picture 6" descr="Circuit board">
            <a:extLst>
              <a:ext uri="{FF2B5EF4-FFF2-40B4-BE49-F238E27FC236}">
                <a16:creationId xmlns:a16="http://schemas.microsoft.com/office/drawing/2014/main" id="{3C0DB790-E45B-5F42-6554-3C046E16E7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29" r="11516"/>
          <a:stretch/>
        </p:blipFill>
        <p:spPr>
          <a:xfrm>
            <a:off x="8730343" y="1825625"/>
            <a:ext cx="2873828" cy="3832328"/>
          </a:xfrm>
          <a:prstGeom prst="rect">
            <a:avLst/>
          </a:prstGeom>
          <a:noFill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E1828C-FD3B-AF35-3E02-A3A73C977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2789" y="6347763"/>
            <a:ext cx="2553393" cy="25891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/>
              <a:t>Austin Roberts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8CC923-01F3-0F2D-E550-F68E8813A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9434" y="6329171"/>
            <a:ext cx="731520" cy="27432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5AEF524-62EC-C340-82A1-9F47B6C43E55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DCCD542-4142-BA3A-4F9D-5CA737D99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 anchor="b">
            <a:normAutofit fontScale="90000"/>
          </a:bodyPr>
          <a:lstStyle/>
          <a:p>
            <a:r>
              <a:rPr lang="en-US"/>
              <a:t>Original L3Harris Project Description</a:t>
            </a:r>
          </a:p>
        </p:txBody>
      </p:sp>
    </p:spTree>
    <p:extLst>
      <p:ext uri="{BB962C8B-B14F-4D97-AF65-F5344CB8AC3E}">
        <p14:creationId xmlns:p14="http://schemas.microsoft.com/office/powerpoint/2010/main" val="14747374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00EF6B-815D-7DF2-508B-47F358F11D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336971" cy="4346575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Sensor package capable of monitoring an astronaut’s vital signs and spacesuit environment during extravehicular activity (EVA).</a:t>
            </a:r>
          </a:p>
          <a:p>
            <a:r>
              <a:rPr lang="en-US"/>
              <a:t>Transmit sensor data to the main communications system via a serial interface.</a:t>
            </a:r>
            <a:endParaRPr lang="en-US">
              <a:cs typeface="Calibri"/>
            </a:endParaRPr>
          </a:p>
          <a:p>
            <a:r>
              <a:rPr lang="en-US"/>
              <a:t>Detect abnormal readings and trigger appropriate alarms.</a:t>
            </a:r>
            <a:endParaRPr lang="en-US">
              <a:cs typeface="Calibri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6705FD-CC45-E10F-8C0D-1BFB61ACB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Austin Roberts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318B37-5EC2-9A09-5229-AD8AD7884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7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B040A0-89B3-96D7-0C9A-6DC34B2F2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912" y="462147"/>
            <a:ext cx="8485632" cy="960276"/>
          </a:xfrm>
        </p:spPr>
        <p:txBody>
          <a:bodyPr/>
          <a:lstStyle/>
          <a:p>
            <a:r>
              <a:rPr lang="en-US"/>
              <a:t>Current Project Description</a:t>
            </a:r>
          </a:p>
        </p:txBody>
      </p:sp>
      <p:pic>
        <p:nvPicPr>
          <p:cNvPr id="14" name="Picture 13" descr="A astronaut in space suit&#10;&#10;Description automatically generated">
            <a:extLst>
              <a:ext uri="{FF2B5EF4-FFF2-40B4-BE49-F238E27FC236}">
                <a16:creationId xmlns:a16="http://schemas.microsoft.com/office/drawing/2014/main" id="{38DB9001-C77E-CDAB-18CB-35149DB73F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816" b="6915"/>
          <a:stretch/>
        </p:blipFill>
        <p:spPr>
          <a:xfrm>
            <a:off x="8742778" y="1825625"/>
            <a:ext cx="2873828" cy="3898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734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C803D57-7CD8-DF56-AA66-A75531433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3816" y="1417476"/>
            <a:ext cx="9144000" cy="4346575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Attempts to adapt original project scope</a:t>
            </a:r>
          </a:p>
          <a:p>
            <a:pPr lvl="1"/>
            <a:r>
              <a:rPr lang="en-US" dirty="0"/>
              <a:t>Limited definition</a:t>
            </a:r>
            <a:endParaRPr lang="en-US" dirty="0">
              <a:ea typeface="Calibri"/>
              <a:cs typeface="Calibri"/>
            </a:endParaRPr>
          </a:p>
          <a:p>
            <a:pPr lvl="1"/>
            <a:r>
              <a:rPr lang="en-US" dirty="0">
                <a:ea typeface="Calibri"/>
                <a:cs typeface="Calibri"/>
              </a:rPr>
              <a:t>Use of IMU's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Decision to explore new, unique project ideas</a:t>
            </a:r>
            <a:endParaRPr lang="en-US" dirty="0">
              <a:ea typeface="Calibri"/>
              <a:cs typeface="Calibri"/>
            </a:endParaRPr>
          </a:p>
          <a:p>
            <a:pPr lvl="1"/>
            <a:r>
              <a:rPr lang="en-US" dirty="0"/>
              <a:t>Research &amp; Deliberation</a:t>
            </a:r>
          </a:p>
          <a:p>
            <a:pPr lvl="1"/>
            <a:r>
              <a:rPr lang="en-US" dirty="0">
                <a:ea typeface="Calibri"/>
                <a:cs typeface="Calibri"/>
              </a:rPr>
              <a:t>Inspiration from prior research projects</a:t>
            </a:r>
          </a:p>
          <a:p>
            <a:pPr lvl="1"/>
            <a:endParaRPr lang="en-US" dirty="0"/>
          </a:p>
          <a:p>
            <a:r>
              <a:rPr lang="en-US" dirty="0"/>
              <a:t>Final Project Definition</a:t>
            </a:r>
            <a:endParaRPr lang="en-US" dirty="0">
              <a:ea typeface="Calibri"/>
              <a:cs typeface="Calibri"/>
            </a:endParaRPr>
          </a:p>
          <a:p>
            <a:pPr lvl="1"/>
            <a:r>
              <a:rPr lang="en-US" dirty="0"/>
              <a:t>Wearable Sensor Suites</a:t>
            </a:r>
            <a:endParaRPr lang="en-US" dirty="0">
              <a:ea typeface="Calibri"/>
              <a:cs typeface="Calibri"/>
            </a:endParaRPr>
          </a:p>
          <a:p>
            <a:pPr lvl="2"/>
            <a:r>
              <a:rPr lang="en-US" dirty="0"/>
              <a:t>Work-out sleeve containing IMU’s</a:t>
            </a:r>
            <a:endParaRPr lang="en-US" dirty="0">
              <a:ea typeface="Calibri"/>
              <a:cs typeface="Calibri"/>
            </a:endParaRPr>
          </a:p>
          <a:p>
            <a:pPr lvl="2"/>
            <a:r>
              <a:rPr lang="en-US" dirty="0"/>
              <a:t>Biomedical monitoring for astronauts (BMA)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272C89-ABE8-238C-D728-84ACAA0C6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Evan Cloutier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8E2C5-B18D-7E4F-440B-138102691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8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542190E-8646-3088-8F12-21553BAD9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 Behind Concept Generation &amp; Selection</a:t>
            </a:r>
          </a:p>
        </p:txBody>
      </p:sp>
    </p:spTree>
    <p:extLst>
      <p:ext uri="{BB962C8B-B14F-4D97-AF65-F5344CB8AC3E}">
        <p14:creationId xmlns:p14="http://schemas.microsoft.com/office/powerpoint/2010/main" val="838504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B2F52D6-18B1-9180-DA32-05B0368A4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3815" y="1950747"/>
            <a:ext cx="7914205" cy="4387396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sz="2400" dirty="0"/>
              <a:t>Wearable sock</a:t>
            </a:r>
          </a:p>
          <a:p>
            <a:pPr lvl="1"/>
            <a:r>
              <a:rPr lang="en-US" sz="2000" dirty="0"/>
              <a:t>Heart rate sensor</a:t>
            </a:r>
            <a:endParaRPr lang="en-US" sz="2000" dirty="0">
              <a:ea typeface="Calibri"/>
              <a:cs typeface="Calibri"/>
            </a:endParaRPr>
          </a:p>
          <a:p>
            <a:pPr lvl="1"/>
            <a:r>
              <a:rPr lang="en-US" sz="2000" dirty="0"/>
              <a:t>Pulse oximeter</a:t>
            </a:r>
            <a:endParaRPr lang="en-US" sz="2000" dirty="0">
              <a:ea typeface="Calibri"/>
              <a:cs typeface="Calibri"/>
            </a:endParaRPr>
          </a:p>
          <a:p>
            <a:pPr lvl="1"/>
            <a:r>
              <a:rPr lang="en-US" sz="2000" dirty="0"/>
              <a:t>Thermometer</a:t>
            </a:r>
            <a:endParaRPr lang="en-US" sz="2000" dirty="0">
              <a:ea typeface="Calibri"/>
              <a:cs typeface="Calibri"/>
            </a:endParaRPr>
          </a:p>
          <a:p>
            <a:pPr lvl="1"/>
            <a:r>
              <a:rPr lang="en-US" sz="2000" dirty="0"/>
              <a:t>Galvanic skin response sensor</a:t>
            </a:r>
            <a:endParaRPr lang="en-US" sz="2000" dirty="0">
              <a:ea typeface="Calibri"/>
              <a:cs typeface="Calibri"/>
            </a:endParaRPr>
          </a:p>
          <a:p>
            <a:r>
              <a:rPr lang="en-US" sz="2400" dirty="0"/>
              <a:t>Spacesuit environment sensors</a:t>
            </a:r>
            <a:endParaRPr lang="en-US" sz="2400" dirty="0">
              <a:ea typeface="Calibri"/>
              <a:cs typeface="Calibri"/>
            </a:endParaRPr>
          </a:p>
          <a:p>
            <a:pPr lvl="1"/>
            <a:r>
              <a:rPr lang="en-US" sz="2000" dirty="0"/>
              <a:t>CO2</a:t>
            </a:r>
            <a:endParaRPr lang="en-US" sz="2000" dirty="0">
              <a:ea typeface="Calibri"/>
              <a:cs typeface="Calibri"/>
            </a:endParaRPr>
          </a:p>
          <a:p>
            <a:pPr lvl="1"/>
            <a:r>
              <a:rPr lang="en-US" sz="2000" dirty="0"/>
              <a:t>Pressure</a:t>
            </a:r>
            <a:endParaRPr lang="en-US" sz="2000" dirty="0">
              <a:ea typeface="Calibri"/>
              <a:cs typeface="Calibri"/>
            </a:endParaRPr>
          </a:p>
          <a:p>
            <a:pPr lvl="1"/>
            <a:r>
              <a:rPr lang="en-US" sz="2000" dirty="0"/>
              <a:t>Temperature/Humidity</a:t>
            </a:r>
            <a:br>
              <a:rPr lang="en-US" sz="2000" dirty="0"/>
            </a:br>
            <a:endParaRPr lang="en-US" sz="2000" dirty="0"/>
          </a:p>
          <a:p>
            <a:r>
              <a:rPr lang="en-US" sz="2400" b="1" dirty="0">
                <a:ea typeface="Calibri"/>
                <a:cs typeface="Calibri"/>
              </a:rPr>
              <a:t>Goal: </a:t>
            </a:r>
            <a:r>
              <a:rPr lang="en-US" sz="2400" dirty="0">
                <a:ea typeface="Calibri"/>
                <a:cs typeface="Calibri"/>
              </a:rPr>
              <a:t>create a proof-of-concept design to be used for testing and research purposes.</a:t>
            </a:r>
            <a:endParaRPr lang="en-US" sz="2400" dirty="0"/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52FCA7-6447-7A8D-D8FA-4FBA5379E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Evan Cloutier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B576D3-1618-B857-214D-450BE9922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9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0961E11-3A0B-315E-7CC6-040EBBBA5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Selected Design</a:t>
            </a:r>
          </a:p>
        </p:txBody>
      </p:sp>
      <p:pic>
        <p:nvPicPr>
          <p:cNvPr id="7" name="Picture 6" descr="A black sock with wires coming out of it&#10;&#10;Description automatically generated">
            <a:extLst>
              <a:ext uri="{FF2B5EF4-FFF2-40B4-BE49-F238E27FC236}">
                <a16:creationId xmlns:a16="http://schemas.microsoft.com/office/drawing/2014/main" id="{27AD1539-BB64-7087-3188-9DA388E8B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9289" y="1130325"/>
            <a:ext cx="3851558" cy="38515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9D697A-D20A-0C15-ACF9-09757F4ABC41}"/>
              </a:ext>
            </a:extLst>
          </p:cNvPr>
          <p:cNvSpPr txBox="1"/>
          <p:nvPr/>
        </p:nvSpPr>
        <p:spPr>
          <a:xfrm>
            <a:off x="9901643" y="4981882"/>
            <a:ext cx="19692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>
                <a:solidFill>
                  <a:schemeClr val="bg1">
                    <a:lumMod val="75000"/>
                  </a:schemeClr>
                </a:solidFill>
              </a:rPr>
              <a:t>Artistic rendering only; not an actual depiction.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7DB6F3-5FB1-B94A-6504-B2561ACD507D}"/>
              </a:ext>
            </a:extLst>
          </p:cNvPr>
          <p:cNvSpPr txBox="1"/>
          <p:nvPr/>
        </p:nvSpPr>
        <p:spPr>
          <a:xfrm>
            <a:off x="813816" y="1417476"/>
            <a:ext cx="61140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/>
              <a:t>Sensing Sock and Environment Sensor Package</a:t>
            </a:r>
          </a:p>
        </p:txBody>
      </p:sp>
    </p:spTree>
    <p:extLst>
      <p:ext uri="{BB962C8B-B14F-4D97-AF65-F5344CB8AC3E}">
        <p14:creationId xmlns:p14="http://schemas.microsoft.com/office/powerpoint/2010/main" val="1543234002"/>
      </p:ext>
    </p:extLst>
  </p:cSld>
  <p:clrMapOvr>
    <a:masterClrMapping/>
  </p:clrMapOvr>
</p:sld>
</file>

<file path=ppt/theme/theme1.xml><?xml version="1.0" encoding="utf-8"?>
<a:theme xmlns:a="http://schemas.openxmlformats.org/drawingml/2006/main" name="Garnet with Logo">
  <a:themeElements>
    <a:clrScheme name="College of Engineering Colors">
      <a:dk1>
        <a:sysClr val="windowText" lastClr="000000"/>
      </a:dk1>
      <a:lt1>
        <a:sysClr val="window" lastClr="FFFFFF"/>
      </a:lt1>
      <a:dk2>
        <a:srgbClr val="782F40"/>
      </a:dk2>
      <a:lt2>
        <a:srgbClr val="EE7624"/>
      </a:lt2>
      <a:accent1>
        <a:srgbClr val="003B6F"/>
      </a:accent1>
      <a:accent2>
        <a:srgbClr val="CE0058"/>
      </a:accent2>
      <a:accent3>
        <a:srgbClr val="48929B"/>
      </a:accent3>
      <a:accent4>
        <a:srgbClr val="FBEC5D"/>
      </a:accent4>
      <a:accent5>
        <a:srgbClr val="682860"/>
      </a:accent5>
      <a:accent6>
        <a:srgbClr val="40E0D0"/>
      </a:accent6>
      <a:hlink>
        <a:srgbClr val="0563C1"/>
      </a:hlink>
      <a:folHlink>
        <a:srgbClr val="979797"/>
      </a:folHlink>
    </a:clrScheme>
    <a:fontScheme name="College of Engineering">
      <a:majorFont>
        <a:latin typeface="Arial Black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E Template  -  Read-Only" id="{7B7E9424-F46B-4F19-AD1B-6712256A0D7E}" vid="{51B4F056-0B62-4A14-AE22-586CC0792F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4E27F95C26CED41876764786B537B38" ma:contentTypeVersion="11" ma:contentTypeDescription="Create a new document." ma:contentTypeScope="" ma:versionID="53ec018a64e2b199da34fd1954a1ffbd">
  <xsd:schema xmlns:xsd="http://www.w3.org/2001/XMLSchema" xmlns:xs="http://www.w3.org/2001/XMLSchema" xmlns:p="http://schemas.microsoft.com/office/2006/metadata/properties" xmlns:ns2="1d5af2a6-7674-4fe3-81c4-4fd2582c87c7" xmlns:ns3="2be3124e-c586-4d46-af67-9d1b408b0ee9" targetNamespace="http://schemas.microsoft.com/office/2006/metadata/properties" ma:root="true" ma:fieldsID="033cc5fce1f003473e38468d9e22c943" ns2:_="" ns3:_="">
    <xsd:import namespace="1d5af2a6-7674-4fe3-81c4-4fd2582c87c7"/>
    <xsd:import namespace="2be3124e-c586-4d46-af67-9d1b408b0ee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5af2a6-7674-4fe3-81c4-4fd2582c87c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443b83bf-5a34-45d0-bf74-ccf9241540c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e3124e-c586-4d46-af67-9d1b408b0ee9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d701f8a2-9750-4476-b8b6-6603f325645c}" ma:internalName="TaxCatchAll" ma:showField="CatchAllData" ma:web="2be3124e-c586-4d46-af67-9d1b408b0ee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d5af2a6-7674-4fe3-81c4-4fd2582c87c7">
      <Terms xmlns="http://schemas.microsoft.com/office/infopath/2007/PartnerControls"/>
    </lcf76f155ced4ddcb4097134ff3c332f>
    <TaxCatchAll xmlns="2be3124e-c586-4d46-af67-9d1b408b0ee9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A2B40BD-CB62-4ABB-84E8-028C55B0C2D6}">
  <ds:schemaRefs>
    <ds:schemaRef ds:uri="1d5af2a6-7674-4fe3-81c4-4fd2582c87c7"/>
    <ds:schemaRef ds:uri="2be3124e-c586-4d46-af67-9d1b408b0ee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8555544-C8E2-4DA3-A2EF-CC556CE8DC7E}">
  <ds:schemaRefs>
    <ds:schemaRef ds:uri="1d5af2a6-7674-4fe3-81c4-4fd2582c87c7"/>
    <ds:schemaRef ds:uri="2be3124e-c586-4d46-af67-9d1b408b0ee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409C944-1085-4E2D-9C91-1F9D4A6A566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CoE Template</Template>
  <TotalTime>16</TotalTime>
  <Words>2741</Words>
  <Application>Microsoft Office PowerPoint</Application>
  <PresentationFormat>Widescreen</PresentationFormat>
  <Paragraphs>843</Paragraphs>
  <Slides>57</Slides>
  <Notes>9</Notes>
  <HiddenSlides>14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3" baseType="lpstr">
      <vt:lpstr>Arial</vt:lpstr>
      <vt:lpstr>Arial Black</vt:lpstr>
      <vt:lpstr>Arial,Sans-Serif</vt:lpstr>
      <vt:lpstr>Calibri</vt:lpstr>
      <vt:lpstr>Times New Roman</vt:lpstr>
      <vt:lpstr>Garnet with Logo</vt:lpstr>
      <vt:lpstr>Biomedical Monitoring for Astronauts</vt:lpstr>
      <vt:lpstr>Table of Contents</vt:lpstr>
      <vt:lpstr>Team Introductions</vt:lpstr>
      <vt:lpstr>Sponsor and Advisors</vt:lpstr>
      <vt:lpstr>Project Assignment</vt:lpstr>
      <vt:lpstr>Original L3Harris Project Description</vt:lpstr>
      <vt:lpstr>Current Project Description</vt:lpstr>
      <vt:lpstr>Motivation Behind Concept Generation &amp; Selection</vt:lpstr>
      <vt:lpstr>Selected Design</vt:lpstr>
      <vt:lpstr>Design Block Diagram</vt:lpstr>
      <vt:lpstr>Design Implementation</vt:lpstr>
      <vt:lpstr>Sensor System - Overview</vt:lpstr>
      <vt:lpstr>Sensor System</vt:lpstr>
      <vt:lpstr>Sensor Protocols</vt:lpstr>
      <vt:lpstr>Radio Frequency ID</vt:lpstr>
      <vt:lpstr>RFID System Overview</vt:lpstr>
      <vt:lpstr>System Power</vt:lpstr>
      <vt:lpstr>Printed Circuit Board –  Overview</vt:lpstr>
      <vt:lpstr>PCB Design</vt:lpstr>
      <vt:lpstr>Software – Overview</vt:lpstr>
      <vt:lpstr>Software Architecture</vt:lpstr>
      <vt:lpstr>Software Architecture cont.</vt:lpstr>
      <vt:lpstr>Software Architecture cont.</vt:lpstr>
      <vt:lpstr>Budget &amp;  Future Work</vt:lpstr>
      <vt:lpstr>Budget Breakdown</vt:lpstr>
      <vt:lpstr>Future Work </vt:lpstr>
      <vt:lpstr>Future Work </vt:lpstr>
      <vt:lpstr>Lessons Learned</vt:lpstr>
      <vt:lpstr>Questions?</vt:lpstr>
      <vt:lpstr>Additional  Slides &amp; Resources</vt:lpstr>
      <vt:lpstr>Backup Slides Index</vt:lpstr>
      <vt:lpstr>Citations</vt:lpstr>
      <vt:lpstr>Bill of Materials</vt:lpstr>
      <vt:lpstr>Sensor Details</vt:lpstr>
      <vt:lpstr>Heart Rate &amp; SpO2 Algorithm</vt:lpstr>
      <vt:lpstr>OSHA CO2 Exposure</vt:lpstr>
      <vt:lpstr>MCU Details</vt:lpstr>
      <vt:lpstr>Typical Spacesuit Conditions</vt:lpstr>
      <vt:lpstr>RFID Info ref.</vt:lpstr>
      <vt:lpstr>RFID IC Flowchart</vt:lpstr>
      <vt:lpstr>Protocol Benefits</vt:lpstr>
      <vt:lpstr>Potential Drawbacks </vt:lpstr>
      <vt:lpstr>Slide Headline</vt:lpstr>
      <vt:lpstr>Slide Headline</vt:lpstr>
      <vt:lpstr>Slide Headline</vt:lpstr>
      <vt:lpstr>Slide Headline</vt:lpstr>
      <vt:lpstr>PowerPoint Presentation</vt:lpstr>
      <vt:lpstr>College of Engineering Color Palette</vt:lpstr>
      <vt:lpstr>Accent Color Palette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dc:creator>Jerris Hooker</dc:creator>
  <cp:lastModifiedBy>Evan Cloutier</cp:lastModifiedBy>
  <cp:revision>56</cp:revision>
  <dcterms:created xsi:type="dcterms:W3CDTF">2023-10-12T14:12:52Z</dcterms:created>
  <dcterms:modified xsi:type="dcterms:W3CDTF">2024-04-04T14:50:22Z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0x01010044E27F95C26CED41876764786B537B38</vt:lpwstr>
  </property>
  <property fmtid="{D5CDD505-2E9C-101B-9397-08002B2CF9AE}" pid="3" name="MediaServiceImageTags">
    <vt:lpwstr/>
  </property>
</Properties>
</file>

<file path=docProps/thumbnail.jpeg>
</file>